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notesSlides/notesSlide15.xml" ContentType="application/vnd.openxmlformats-officedocument.presentationml.notesSlide+xml"/>
  <Override PartName="/ppt/ink/ink41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1884" r:id="rId3"/>
    <p:sldId id="1885" r:id="rId4"/>
    <p:sldId id="1906" r:id="rId5"/>
    <p:sldId id="1904" r:id="rId6"/>
    <p:sldId id="1905" r:id="rId7"/>
    <p:sldId id="1910" r:id="rId8"/>
    <p:sldId id="1920" r:id="rId9"/>
    <p:sldId id="258" r:id="rId10"/>
    <p:sldId id="343" r:id="rId11"/>
    <p:sldId id="260" r:id="rId12"/>
    <p:sldId id="272" r:id="rId13"/>
    <p:sldId id="1849" r:id="rId14"/>
    <p:sldId id="1831" r:id="rId15"/>
    <p:sldId id="284" r:id="rId16"/>
    <p:sldId id="1834" r:id="rId17"/>
    <p:sldId id="1838" r:id="rId18"/>
    <p:sldId id="1836" r:id="rId19"/>
    <p:sldId id="1837" r:id="rId20"/>
    <p:sldId id="1839" r:id="rId21"/>
    <p:sldId id="1870" r:id="rId22"/>
    <p:sldId id="1855" r:id="rId23"/>
    <p:sldId id="1856" r:id="rId24"/>
    <p:sldId id="1832" r:id="rId25"/>
    <p:sldId id="1874" r:id="rId26"/>
    <p:sldId id="280" r:id="rId27"/>
    <p:sldId id="1927" r:id="rId28"/>
    <p:sldId id="282" r:id="rId29"/>
    <p:sldId id="283" r:id="rId30"/>
    <p:sldId id="1901" r:id="rId31"/>
    <p:sldId id="1902" r:id="rId32"/>
    <p:sldId id="1903" r:id="rId33"/>
    <p:sldId id="1921" r:id="rId34"/>
    <p:sldId id="1929" r:id="rId35"/>
    <p:sldId id="1841" r:id="rId36"/>
    <p:sldId id="1842" r:id="rId37"/>
    <p:sldId id="1851" r:id="rId38"/>
    <p:sldId id="1922" r:id="rId39"/>
    <p:sldId id="1930" r:id="rId40"/>
    <p:sldId id="1924" r:id="rId41"/>
    <p:sldId id="1925" r:id="rId42"/>
    <p:sldId id="1932" r:id="rId43"/>
    <p:sldId id="1933" r:id="rId44"/>
    <p:sldId id="1923" r:id="rId45"/>
    <p:sldId id="1934" r:id="rId46"/>
    <p:sldId id="1876" r:id="rId47"/>
    <p:sldId id="316" r:id="rId48"/>
    <p:sldId id="317" r:id="rId49"/>
    <p:sldId id="1873" r:id="rId50"/>
    <p:sldId id="1872" r:id="rId51"/>
    <p:sldId id="1935" r:id="rId52"/>
    <p:sldId id="1937" r:id="rId53"/>
    <p:sldId id="1887" r:id="rId54"/>
    <p:sldId id="300" r:id="rId55"/>
    <p:sldId id="301" r:id="rId56"/>
    <p:sldId id="302" r:id="rId57"/>
    <p:sldId id="303" r:id="rId58"/>
    <p:sldId id="304" r:id="rId59"/>
    <p:sldId id="310" r:id="rId60"/>
    <p:sldId id="311" r:id="rId61"/>
    <p:sldId id="1936" r:id="rId62"/>
    <p:sldId id="289" r:id="rId63"/>
    <p:sldId id="1938" r:id="rId64"/>
    <p:sldId id="1939" r:id="rId65"/>
    <p:sldId id="333" r:id="rId66"/>
    <p:sldId id="31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3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8:53:28.518"/>
    </inkml:context>
    <inkml:brush xml:id="br0">
      <inkml:brushProperty name="width" value="0.2" units="cm"/>
      <inkml:brushProperty name="height" value="0.2" units="cm"/>
    </inkml:brush>
    <inkml:context xml:id="ctx1">
      <inkml:inkSource xml:id="inkSrc1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8:53:28.53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0 589 3180 0 0,'0'0'1217'0'0,"0"0"-506"0"0,0 0-339 0 0,0 0-67 0 0,0 0-79 0 0,0 0-86 0 0,0 0-95 0 0,0 0-47 0 0,0 0-150 0 0,0 0 40 0 0,0 0 95 0 0,0 0 89 0 0,0 0 122 0 0,0 0 137 0 0,0 0-116 0 0,0 4 2 0 0,1 20 213 0 0,1-2 138 0 0,2-1-1 0 0,1 2-567 0 0,0-3 311 0 0,1-2-49 0 0,7 26 333 0 0,-7-15-247 0 0,-1-3-132 0 0,-1-1-99 0 0,4 43 51 0 0,-4-1-59 0 0,-3 1-47 0 0,0 0-39 0 0,0 30-36 0 0,1-32-51 0 0,5 14 64 0 0,-1-37-52 0 0,14 60 5 0 0,-12-73-2 0 0,1 0-39 0 0,-4-16 58 0 0,0-1 0 0 0,1 0 1 0 0,0 1 29 0 0,-3-8-36 0 0,1-1 0 0 0,0 1 0 0 0,1 1 36 0 0,5 4-112 0 0,1-3-55 0 0,-7-7 42 0 0,0 1 36 0 0,4-2 6 0 0,-1-2 104 0 0,0-3 73 0 0,-4 3 9 0 0,0-1 0 0 0,0 0 1 0 0,0 0-1 0 0,2-3-103 0 0,0-1 129 0 0,-5 7-124 0 0,12-18 241 0 0,-1 0-59 0 0,0-2-50 0 0,-1 1-41 0 0,4-13-5 0 0,7-16-24 0 0,-11 27-33 0 0,25-67 163 0 0,0-14-197 0 0,-15 37 114 0 0,-2 0 51 0 0,-14 52 13 0 0,-1 1-58 0 0,3-10-14 0 0,4-29 20 0 0,-7 35-26 0 0,-1 0 72 0 0,0 2 61 0 0,-1 0 93 0 0,0-1 109 0 0,-1 8-170 0 0,0 0 33 0 0,0 7-110 0 0,0 0-126 0 0,0 0-34 0 0,0 1-712 0 0,0 2 283 0 0,0-1 123 0 0,0 0 67 0 0,0-2 118 0 0,0 1 39 0 0,0 4-209 0 0,0 1 59 0 0,1 0 54 0 0,0-1 46 0 0,0 1 32 0 0,1 0 44 0 0,0 2 38 0 0,1 4 51 0 0,2 4-1 0 0,-3-5-118 0 0,29 107 54 0 0,-5-40-52 0 0,-18-55 39 0 0,1 2-77 0 0,1-1 0 0 0,3 3 94 0 0,4 6-31 0 0,4-2-98 0 0,2-2-80 0 0,-17-23 118 0 0,1 0-1 0 0,-1 0 1 0 0,3 1 91 0 0,-6-5-21 0 0,0-1 0 0 0,0 1-1 0 0,0 0 1 0 0,0-1-1 0 0,0 0 1 0 0,1 0 21 0 0,14 3-51 0 0,-7-3 51 0 0,-1-3 37 0 0,0-1 44 0 0,-1-3 54 0 0,-2-1 67 0 0,1 0 0 0 0,-1-1 0 0 0,4-5-202 0 0,-2 0 247 0 0,0 0 0 0 0,0-2-247 0 0,2-6 194 0 0,0-2-40 0 0,-1 1-44 0 0,-1 0-49 0 0,-4 11-50 0 0,11-29 92 0 0,24-74 54 0 0,-26 65-44 0 0,-3 5-11 0 0,1-20-102 0 0,-6 10 0 0 0,0 0-43 0 0,-4-9 45 0 0,-4-31 79 0 0,-4 42 116 0 0,0 17-1 0 0,-3 7 29 0 0,-1 1 74 0 0,8 22-282 0 0,-1-1 46 0 0,-8-10 235 0 0,4 8-189 0 0,-1 2-100 0 0,2 4-86 0 0,1 0-86 0 0,4 2 47 0 0,0 0 0 0 0,1-1 1 0 0,0 1-1 0 0,-1 0 0 0 0,1 0 0 0 0,-1 0 1 0 0,0 0-1 0 0,1 0 0 0 0,-1 1 0 0 0,1-1 0 0 0,0 0 1 0 0,-1 0-1 0 0,1 0 0 0 0,-1 0 0 0 0,1 0 1 0 0,-1 0 115 0 0,-4 5-1781 0 0,2 4 63 0 0,2-1 51 0 0,-1-4 479 0 0,1 9-1410 0 0,1-6 1482 0 0,0 5-636 0 0</inkml:trace>
  <inkml:trace contextRef="#ctx0" brushRef="#br0" timeOffset="1">1222 1362 3392 0 0,'0'0'1100'0'0,"0"0"-401"0"0,0 0-156 0 0,0 0-48 0 0,0 0 40 0 0,0 0-96 0 0,0 0-100 0 0,0 0-100 0 0,0 0-121 0 0,0 0-55 0 0,0 0-48 0 0,0 0-63 0 0,0 0-92 0 0,0 0 120 0 0,0 0 126 0 0,0 0 197 0 0,0 0 9 0 0,0 0-146 0 0,0 0-51 0 0,0 11-1 0 0,0 40 50 0 0,0-34-93 0 0,0 2 37 0 0,1 26 17 0 0,2-1-56 0 0,0 0-72 0 0,-2 0-83 0 0,-1-39 42 0 0,2 0-80 0 0,-2-3 20 0 0,1 0-32 0 0,-1 1-39 0 0,1-1-42 0 0,0 0-146 0 0,0 2-93 0 0,0-2-103 0 0,1 1-115 0 0,-1-1-304 0 0,1-1-106 0 0,0-1 150 0 0,2 1-531 0 0</inkml:trace>
  <inkml:trace contextRef="#ctx0" brushRef="#br0" timeOffset="2">1763 608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 0 94 0 0,0-1 75 0 0,0 1 71 0 0,1 0 37 0 0,5-4-151 0 0,-6 4 229 0 0,4-3-94 0 0,1 1-158 0 0,-5 4 167 0 0,-1-1 40 0 0,0 3 63 0 0,-1 1 81 0 0,-1 6 323 0 0,-4 0-48 0 0,4-8-266 0 0,-1 0 0 0 0,0 0 0 0 0,0 0 0 0 0,-1 0 0 0 0,1 0 0 0 0,-2 1-106 0 0,-3 2 267 0 0,-1-1 1 0 0,-1 1 0 0 0,0-1 0 0 0,-3 2-268 0 0,-2 1 386 0 0,11-6-248 0 0,0-1-43 0 0,2 1-38 0 0,0-2-34 0 0,0-1-65 0 0,1 0-92 0 0,2-2-52 0 0,2-4-310 0 0,-2 6 348 0 0,-1 1 23 0 0,3-6-206 0 0,2 0 54 0 0,2-1 0 0 0,7-2-67 0 0,-11 8 266 0 0,-1-1 0 0 0,1 2 0 0 0,0-1 0 0 0,-1 1-1 0 0,0-1 1 0 0,1 1 0 0 0,1 0 78 0 0,6-1-219 0 0,0 1-38 0 0,-1 4 246 0 0,-3 3 92 0 0,2 11 198 0 0,-7-13-182 0 0,1 4 71 0 0,-2-5-92 0 0,-1 0-1 0 0,0-1 1 0 0,0 1 0 0 0,-1 0 0 0 0,1-1-1 0 0,-1 1 1 0 0,0 0 0 0 0,-1 2-76 0 0,-5 6 225 0 0,-1 0-75 0 0,4-5-121 0 0,-2-1-39 0 0,1 1-45 0 0,0-2-49 0 0,-1 0-57 0 0,1 0-61 0 0,4-4 367 0 0,1 0-42 0 0,0 0-31 0 0,-1 0-64 0 0,1 1-61 0 0,-1-1-56 0 0,0 1-53 0 0,1-1-48 0 0,-1 0-45 0 0,1 0-41 0 0,-1 0-106 0 0,0 0-46 0 0,0 0-558 0 0,1 0 14 0 0,-1-4-1413 0 0,1 0 1211 0 0,0-4-712 0 0</inkml:trace>
  <inkml:trace contextRef="#ctx0" brushRef="#br0" timeOffset="3">1840 1289 1292 0 0,'0'0'1024'0'0,"0"0"860"0"0,0 0-1280 0 0,0 0-64 0 0,0 0-62 0 0,0 0-57 0 0,0 0-54 0 0,0 0-50 0 0,0 0-43 0 0,0 0-38 0 0,0 0 75 0 0,0 0 59 0 0,0 0 167 0 0,0 0-18 0 0,0 0-246 0 0,0 0-142 0 0,0 0-57 0 0,0 0-102 0 0,0 0-60 0 0,0 0-99 0 0,5-2-95 0 0,0-1 275 0 0,3 0-59 0 0,-1 0-53 0 0,1 1-48 0 0,0 0-41 0 0,2 0-36 0 0,14 0-328 0 0,-18 3 585 0 0,-1 0 49 0 0,2 3 162 0 0,-6 7 325 0 0,-2-9-437 0 0,1 7 276 0 0,-2 0-65 0 0,-1-1-63 0 0,-4 0-66 0 0,0 0 6 0 0,-3 3 44 0 0,-3-2-57 0 0,8-6-70 0 0,-2 1 1 0 0,-13 5 76 0 0,13-7-81 0 0,-1 1 59 0 0,1-2 82 0 0,-1-1 104 0 0,8 0-116 0 0,0 0-104 0 0,0 0-52 0 0,0 0 13 0 0,0-3-61 0 0,0-3-95 0 0,-1 2-128 0 0,1-1-62 0 0,-1-3-313 0 0,3-2-417 0 0,6 6 399 0 0,0 1 229 0 0,1 2 95 0 0,2 0 41 0 0,-9 1 231 0 0,-1 0 1 0 0,0 1 0 0 0,0-1-1 0 0,0 0 1 0 0,-1 1 0 0 0,2-1-1 0 0,-1 0 1 0 0,0 0 0 0 0,0 0-1 0 0,-1 1 1 0 0,2-1 0 0 0,-1 0-1 0 0,-1 1 1 0 0,1-1 0 0 0,0 1-1 0 0,-1-1 1 0 0,2 0 0 0 0,-2 1-1 0 0,1-1 1 0 0,-1 1 0 0 0,1 0-1 0 0,-1-1 1 0 0,1 0 0 0 0,-1 1-1 0 0,0-1 1 0 0,0 1 0 0 0,2 0-1 0 0,-2-1 1 0 0,0 1 0 0 0,0-1-1 0 0,0 1-18 0 0,2 10 247 0 0,-2-2-62 0 0,0-7-133 0 0,0 2 87 0 0,0 2 97 0 0,0-5-162 0 0,0 0-1 0 0,0 0 0 0 0,0 1 1 0 0,0-1-1 0 0,-1 0 0 0 0,1 0 1 0 0,-1 0-1 0 0,1 0 1 0 0,-2 0-1 0 0,1 0 0 0 0,0 0-73 0 0,-8 3 291 0 0,5-2-133 0 0,1-1-41 0 0,-2 0-39 0 0,0 0-39 0 0,1 0-37 0 0,-1-1-35 0 0,0 1-35 0 0,1-1-32 0 0,-4-1-195 0 0,-1-1-116 0 0,3-2-105 0 0,1-1-96 0 0,1-11-1417 0 0,4 8 959 0 0,1 0-48 0 0,0 1 143 0 0,-1 1-44 0 0,0 0-11 0 0,0-2-588 0 0</inkml:trace>
  <inkml:trace contextRef="#ctx0" brushRef="#br0" timeOffset="4">2134 702 3392 0 0,'0'0'1407'0'0,"0"0"-566"0"0,0 0-202 0 0,0 0-85 0 0,0 0-103 0 0,0 0-95 0 0,0 0-139 0 0,0 0-35 0 0,0 0 107 0 0,0 0 70 0 0,0 0-109 0 0,0 0 73 0 0,0 0 11 0 0,0 0 118 0 0,0 0 86 0 0,0 0-304 0 0,0 0-75 0 0,0 0-107 0 0,0 0-81 0 0,0 0-137 0 0,-2 0-91 0 0,1 0-45 0 0,2 0-1 0 0,12 0 92 0 0,0-1 92 0 0,0 0 81 0 0,0-1 67 0 0,2-1 79 0 0,1 0 61 0 0,29-8 492 0 0,-20 4-357 0 0,-12 4-200 0 0,-1 0-47 0 0,31-6 237 0 0,-1-1-44 0 0,8-1-18 0 0,-1 0-61 0 0,0 0-62 0 0,1 1-66 0 0,0 1-65 0 0,-1 1-68 0 0,1 1-70 0 0,-1 2-71 0 0,-43 4 5 0 0,0 1-48 0 0,-1 0-69 0 0,0 0-87 0 0,-2 0-96 0 0,-2 0 126 0 0,-1 0 41 0 0,0 0 38 0 0,1 0 36 0 0,-1 1-186 0 0,0 0 116 0 0,0-1 110 0 0,0 0 69 0 0,0 2-10 0 0,0 0-86 0 0,-1-1 125 0 0,1-1-76 0 0,0 0 107 0 0,-4 8-1394 0 0,3-5 1112 0 0,-2 1-347 0 0,0-3 320 0 0,2 1-44 0 0,-6 2-561 0 0,-4 1-670 0 0</inkml:trace>
  <inkml:trace contextRef="#ctx0" brushRef="#br0" timeOffset="5">2465 1269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0,2-2-70 0 0,-1 2 34 0 0,13-2 5 0 0,0 2 48 0 0,-1 0 43 0 0,0 0 37 0 0,18-3 59 0 0,39-10 194 0 0,-45 5-227 0 0,-12 3-62 0 0,0-2 63 0 0,30-11 162 0 0,-25 8-147 0 0,-8 5-58 0 0,1 0-55 0 0,-2 0-35 0 0,0 0-54 0 0,0 0-61 0 0,0 0-69 0 0,0 0-77 0 0,-1 0-82 0 0,1 1-91 0 0,0-3-99 0 0,-5 5 94 0 0,-1 1-82 0 0,-1 1-83 0 0,0-2-86 0 0,0 2 103 0 0,-1 0-45 0 0,0 0-197 0 0,-1 0-532 0 0</inkml:trace>
  <inkml:trace contextRef="#ctx0" brushRef="#br0" timeOffset="6">3649 520 5420 0 0,'0'0'1166'0'0,"0"0"-816"0"0,0 0-33 0 0,0 0 24 0 0,0 0-60 0 0,0 0-56 0 0,0 0-52 0 0,0 0 9 0 0,0 0-44 0 0,0 0 22 0 0,0 0-38 0 0,0 0 38 0 0,0 0 258 0 0,0 0 61 0 0,0 0-292 0 0,-1 0-61 0 0,1 0-51 0 0,-1 0-43 0 0,1 1-56 0 0,-1 0-184 0 0,1 7 91 0 0,-1 0 38 0 0,0 9 17 0 0,0 3 120 0 0,-2 10 194 0 0,0 0 39 0 0,1-11-160 0 0,2-2-104 0 0,-1-1-106 0 0,1 16 145 0 0,0 1 65 0 0,2 73 486 0 0,1-61-390 0 0,-2-18-137 0 0,2 0-49 0 0,-1-6-41 0 0,2 0 36 0 0,1 1 75 0 0,1 0 1 0 0,1 1-112 0 0,4 5 65 0 0,2 5-79 0 0,0-11-35 0 0,-3-8-15 0 0,5 3-102 0 0,-7-10 32 0 0,0-1-43 0 0,1-4-48 0 0,-1-2 118 0 0,0-2 92 0 0,-1-3 69 0 0,-3 2 22 0 0,0-1 0 0 0,-1 1 0 0 0,0-1 0 0 0,1 0-76 0 0,3-5 102 0 0,-4 5-75 0 0,11-14 190 0 0,-3-1-57 0 0,5-11 1 0 0,-2-1-65 0 0,-2 4-39 0 0,9-21-13 0 0,5-28 77 0 0,-4-2-7 0 0,-10 27-85 0 0,-7 32 34 0 0,4-28-43 0 0,-6 30 55 0 0,-2-1 107 0 0,-1 9-39 0 0,1 0 42 0 0,-1 8 14 0 0,0 1-40 0 0,0-1 54 0 0,1 2-115 0 0,-1 0-88 0 0,1 6-267 0 0,-1 52 215 0 0,2 98 22 0 0,0-112 43 0 0,4-2-1 0 0,5 25-22 0 0,6 2 38 0 0,-7-36-73 0 0,3 0-49 0 0,-1-6 40 0 0,2 0-51 0 0,15 27-206 0 0,-20-40 177 0 0,0-1 0 0 0,1 0 0 0 0,1 0 0 0 0,0-1 0 0 0,0-1-1 0 0,7 4 125 0 0,-18-15-3 0 0,4 2-48 0 0,0 0 1 0 0,0 0 0 0 0,1 0-1 0 0,0 1 51 0 0,2-1-23 0 0,0-2 38 0 0,0-1 50 0 0,-1-3 64 0 0,-4 0-27 0 0,1 1-1 0 0,0-1 1 0 0,-1 0 0 0 0,0 0-1 0 0,1 0 1 0 0,-2 0 0 0 0,1-1-1 0 0,0 1-101 0 0,1-3 129 0 0,5-8 133 0 0,0-1-41 0 0,0 0-39 0 0,-1 0-35 0 0,6-16 59 0 0,-1-1-93 0 0,-3 6-69 0 0,13-46 3 0 0,-13 41 1 0 0,10-45 88 0 0,0-20-136 0 0,-9 22-14 0 0,-8 38-343 0 0,-1-13 357 0 0,-2 14-121 0 0,1 12 85 0 0,0 0 51 0 0,-2 0 50 0 0,1 12-63 0 0,-1 4-41 0 0,1 0-50 0 0,1 6 140 0 0,0 0-35 0 0,0-1-82 0 0,-1 1-120 0 0,1 0-108 0 0,0 0-94 0 0,0 1-82 0 0,0 0-70 0 0,0 0-55 0 0,0 1-497 0 0,0 3-1591 0 0,0-3 1913 0 0,0 1 63 0 0,0-1 215 0 0,1 0 61 0 0,-1 0 73 0 0,0 0 82 0 0,0 0 93 0 0,0 0 103 0 0,0-1 114 0 0,0 1 123 0 0,0 9-2611 0 0,0 9 126 0 0</inkml:trace>
  <inkml:trace contextRef="#ctx0" brushRef="#br0" timeOffset="7">4569 1288 8569 0 0,'0'0'661'0'0,"0"3"-287"0"0,-3 8-179 0 0,-13 48 92 0 0,8-27 97 0 0,5-14 152 0 0,1-1 0 0 0,1 10-536 0 0,0-9 261 0 0,1 0-83 0 0,0-3-115 0 0,1-9 0 0 0,-1 1 0 0 0,1-1 0 0 0,1 5-63 0 0,2 4 49 0 0,2-1-36 0 0,1 0-41 0 0,2-1-46 0 0,1-2-48 0 0,2 0-54 0 0,5-2-7 0 0,1-4 58 0 0,0-5 49 0 0,-1-4 42 0 0,-12 3 37 0 0,0-1-1 0 0,0 1 1 0 0,-1-2 0 0 0,4-1-3 0 0,-2 0 21 0 0,0 0 0 0 0,-1 0-1 0 0,1 0 1 0 0,-1-1 0 0 0,2-1-21 0 0,3-5 18 0 0,-1-1 1 0 0,1 0 0 0 0,-2 1-1 0 0,1-2 1 0 0,2-6-19 0 0,-6 7 29 0 0,1 1 0 0 0,-2-1 0 0 0,0 0 1 0 0,-1 0-1 0 0,0-1 0 0 0,-1 1 0 0 0,0 0 1 0 0,-1-1-1 0 0,0 0 0 0 0,-1-3-29 0 0,-1 10 8 0 0,1 0-1 0 0,-1 1 1 0 0,0-1 0 0 0,-1 1-1 0 0,1-1 1 0 0,-2-2-8 0 0,1 3 0 0 0,0 1 0 0 0,-1 0 0 0 0,1 0-1 0 0,-1 0 1 0 0,0 0 0 0 0,0 0-13 0 0,0 1-1 0 0,0 0 0 0 0,0-1 0 0 0,-2 1 14 0 0,1-1-33 0 0,0 2 1 0 0,0-1-1 0 0,-1 1 0 0 0,0-1 33 0 0,-1 0-50 0 0,-1 1 1 0 0,1 0-1 0 0,0 0 0 0 0,-1 0 0 0 0,1 0 0 0 0,0 1 0 0 0,-1 1 0 0 0,-2-1 50 0 0,-17 1-230 0 0,4 3-53 0 0,12 0 98 0 0,-1 1-34 0 0,1 0-40 0 0,1 1-44 0 0,0 0-48 0 0,1 2-52 0 0,1-1-154 0 0,3-1 123 0 0,0-2 7 0 0,0 2-81 0 0,2-2 9 0 0,-1 1-81 0 0,1-1-91 0 0,-1 1-104 0 0,1 0 43 0 0,0 0-62 0 0,0 1-218 0 0,-1 2-573 0 0,3-7 1515 0 0</inkml:trace>
  <inkml:trace contextRef="#ctx0" brushRef="#br0" timeOffset="8">5602 1093 3664 0 0,'0'0'883'0'0,"0"-2"-93"0"0,0 2-88 0 0,0 0-82 0 0,-1 0-79 0 0,1 0-73 0 0,-1 0-68 0 0,1 0-64 0 0,-1 0-10 0 0,1-2-77 0 0,0 2-67 0 0,-1 0-60 0 0,1 0-43 0 0,-1-1-59 0 0,1 1-55 0 0,0 0-84 0 0,24 0 72 0 0,1 0 109 0 0,-4 0 58 0 0,0-2 44 0 0,47-2 507 0 0,-40 0-412 0 0,1 0-74 0 0,-14 3-136 0 0,-1-3-36 0 0,40-5 214 0 0,0-3-53 0 0,-1 1-49 0 0,1 0-42 0 0,0 0-39 0 0,-1-1-33 0 0,53-14-67 0 0,-98 24 0 0 0,10-1 19 0 0,-13 1-6 0 0,-1 0-42 0 0,-1 2-8 0 0,0 0-34 0 0,-1 0-39 0 0,0 0-44 0 0,-3 0 77 0 0,-1 0-37 0 0,-1 0-269 0 0,1 2-107 0 0,0-2-79 0 0,-3 2-730 0 0,2-2 278 0 0,-2 0-589 0 0,5 0 1662 0 0</inkml:trace>
  <inkml:trace contextRef="#ctx0" brushRef="#br0" timeOffset="9">7422 553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2 21 0 0,0 14 313 0 0,-1-1-64 0 0,-1 1-57 0 0,0 0-46 0 0,-1 3-28 0 0,-1 0-39 0 0,-8 39 5 0 0,7-37-5 0 0,-7 26 120 0 0,-2 0-167 0 0,-1-3 81 0 0,-2 0 0 0 0,-7 6-81 0 0,5-12 74 0 0,-3-1 0 0 0,-13 15-74 0 0,12-20 143 0 0,-16 14-143 0 0,25-30-37 0 0,-3 0 69 0 0,8-7 28 0 0,-2-1-1 0 0,1 0 1 0 0,-1 1 0 0 0,-4 0-60 0 0,-12 4 39 0 0,13-9-58 0 0,1 0-35 0 0,-2-2-41 0 0,1-1-47 0 0,-1-3-55 0 0,0 0-60 0 0,-4-6-97 0 0,1-3 69 0 0,3-2 55 0 0,1-3 42 0 0,4 3-14 0 0,1-1 1 0 0,0 0-1 0 0,-6-14 202 0 0,4 2-112 0 0,2-1 42 0 0,4 8 32 0 0,0-1-1 0 0,2 2 1 0 0,-1-16 38 0 0,3-5-86 0 0,2 15 1 0 0,0 1-37 0 0,3-4 67 0 0,2 2-43 0 0,-1 7-45 0 0,1 1 1 0 0,1-1-1 0 0,8-13 143 0 0,4-1-145 0 0,-9 19 67 0 0,-1 0-1 0 0,11-11 79 0 0,-8 13 9 0 0,1 1 59 0 0,0 1 79 0 0,1 3 98 0 0,-10 5-50 0 0,0 0-42 0 0,4 0 52 0 0,-1 1-107 0 0,-5 0-88 0 0,0 0 0 0 0,-1 0 0 0 0,1 0-1 0 0,0 1 1 0 0,0-1 0 0 0,-1 1-1 0 0,1-1 1 0 0,0 1 0 0 0,0 0 0 0 0,-1 0-10 0 0,7 4 99 0 0,5 6 338 0 0,-1 0 0 0 0,1 3-437 0 0,11 13 543 0 0,-11-9-239 0 0,1 0-36 0 0,-1 0-46 0 0,-1 0-54 0 0,1 0-64 0 0,0 0-68 0 0,28 36 101 0 0,-10-15 82 0 0,3-1 0 0 0,6 2-219 0 0,2-2 87 0 0,3-3-92 0 0,-22-18-42 0 0,1-2-36 0 0,1 0-40 0 0,1-2-45 0 0,-8-4-72 0 0,0-1 67 0 0,3 2 31 0 0,29 8-127 0 0,-32-12 140 0 0,-4-2 1 0 0,0 0-33 0 0,0 0-40 0 0,0-1-49 0 0,2 1-94 0 0,-1-1-79 0 0,2 0-89 0 0,-2-1-100 0 0,2-1-110 0 0,-2 1-121 0 0,-7-2 373 0 0,1 1-34 0 0,-1 0-35 0 0,0-1-37 0 0,1 0-540 0 0,5 0-698 0 0</inkml:trace>
  <inkml:trace contextRef="#ctx1" brushRef="#br1">8841 0,'0'7,"-1"1,-2-1,1 1,-1-1,-1 2,-6 16,-13 62,8 8,-7 29,15-91,-22 110,24-99,3-1,4 14,-1-52,-1-5</inkml:trace>
  <inkml:trace contextRef="#ctx1" brushRef="#br1" timeOffset="1">8334 1121,'0'0,"0"0,114 11,8 16,-17-2,48-13,-119-13,0-6,0-2,-1-4,1-5,0-3,15-17,-33 20</inkml:trace>
  <inkml:trace contextRef="#ctx1" brushRef="#br1" timeOffset="2">8593 1630,'4'10,"6"16,-1 1,-1 1,-2 0,0 0,-1 13,2 21,-2 63,-5-117,-1 5,2-12,1-6,14-47,40-124,-41 136,2 2,0 0,10-13,-18 36,2-1,0 1,2-2,-10 13,2-1,-1 0,1 1,-1 0,1 0,0 1,0-1,0 1,1 1,3-3,-7 4,0 1,0 0,0-1,0 1,0 0,0 0,0 0,0 0,-1 0,1 1,0-1,0 0,0 1,0 0,0-1,0 2,1 0,1 0,-2 0,0 0,1 0,0 1,-1-1,0 1,1 0,0 2,3 5,0 1,-1 1,1-1,-2 1,1 3,8 25,-2 2,-2-1,1 18,13 131,-17-136,-5-34,3 17,2 1,3 12,-6-36</inkml:trace>
  <inkml:trace contextRef="#ctx1" brushRef="#br1" timeOffset="3">10305 321,'0'0,"0"0,0 0,-7 1,-19 3,0-1,-1-1,-7-2,-81-6,59 2,-38-2,1 5,-15 5,68 2,1 2,-1 2,-36 16,51-18,45 15,-5-8,2-2,0-1,1 1,3 0,76 38,-53-29,295 165,-324-178,-1 0,0 1,-1 1,12 12,-20-18,0 0,-1 2,0-2,0 1,0 1,-1-1,1 1,-1 0,0-1,-1 1,0 1,0-2,0 5,-1 2,1-1,-2 1,0-1,0 1,-2-1,1 1,-1 0,-1-1,0 0,0 0,-4 7,-6 16,-2-1,-2 0,-4 5,-24 39,-2-2,-4-2,-57 64,-88 93,187-220,7-7,-2 0,2-1,-1 0,0 0,0 1,-3 0,8-4,-1 0,0 0,0 0,0 1,1-1,-1 1,0-1,0 0,0 1,1 0,4 1,26 4,-1 0,1-3,0-1,13-1,-21 0,93 0,19 0,9 9,-100-5,-1 2,1 3,-1 1,-1 3,10 6,22 15,-65-31</inkml:trace>
  <inkml:trace contextRef="#ctx1" brushRef="#br1" timeOffset="4">13925 1054,'9'0,"-6"0,61 0,0-4,-1-3,1-3,-1-4,-1-1,42-20,-97 32</inkml:trace>
  <inkml:trace contextRef="#ctx1" brushRef="#br1" timeOffset="5">14178 730,'2'4,"12"25,-2 1,0 0,3 19,-4-14,74 259,-43-142,-36-132,-2-7</inkml:trace>
  <inkml:trace contextRef="#ctx1" brushRef="#br1" timeOffset="6">14640 560,'0'0,"3"8,0-3,11 32,-2 2,-1 0,3 14,40 145,9 29,-47-181,-10-33</inkml:trace>
  <inkml:trace contextRef="#ctx1" brushRef="#br1" timeOffset="7">14735 1048,'8'-8,"-4"2,0 1,0 1,1 0,0 0,3-3,6-1,0-1,1 2,0 0,1 1,-1 1,0 1,1 0,0 1,0 1,0 0,0 2,4 0,-15 0,1 0,-1 2,1-1,0 0,-1 1,1 0,-1 1,0-1,0 0,4 4,-6-4,-1 0,1 0,-2 0,2 1,-1-1,-1 0,1 0,0 1,0 0,-1 0,0-1,1 1,-1 0,0 0,0 0,0 0,0 0,-1 0,1 1,-1-2,0 2,0 0,0 3,-1-1,1 0,-2 1,1-1,-1 0,0 0,0 0,0 0,-1 0,1 0,-1-1,0 0,-1 0,0 1,1-2,-2 1,1 0,-6 6,-1-2,0 1,0-1,0-1,-1 0,-9 4,15-8,-1-1,0 1,0-1,-1-1,2 0,-2 0,-1 0,5-2</inkml:trace>
  <inkml:trace contextRef="#ctx1" brushRef="#br1" timeOffset="8">15102 533,'15'2,"-6"1,1 0,-1 1,0 0,0 0,0 2,-1-1,1 1,-1 0,0 1,0 0,-1 0,3 4,2 4,0 1,-1-1,-1 2,0 0,-1 0,4 9,-5-4,0 1,-1 1,-1-1,-1 2,-1-2,0 2,-2-1,-1 1,-1 0,0-1,-2 1,-1 6,-1 0,-1-1,-1 1,-2-1,-1 0,-1-1,-1-1,-8 14,10-23,-2 0,-5 6,3-7</inkml:trace>
  <inkml:trace contextRef="#ctx1" brushRef="#br1" timeOffset="9">12774 733,'0'0,"1"8,0 0,0 0,1-1,-1 2,3 2,-1 4,14 45,8 14,8 31,-31-98</inkml:trace>
  <inkml:trace contextRef="#ctx1" brushRef="#br1" timeOffset="10">12626 733,'8'-3,"78"-20,1 4,31 1,-81 13,-9 2</inkml:trace>
  <inkml:trace contextRef="#ctx1" brushRef="#br1" timeOffset="11">13469 811,'-8'10,"7"-6,-40 64,4 2,1 6,0 5,-15 57,40-105,7-21,2-7,0 1,0-1,0 0,0 0,-2 3,4-8</inkml:trace>
  <inkml:trace contextRef="#ctx1" brushRef="#br1" timeOffset="12">13147 903,'12'8,"-5"-4,27 18,-1 3,-1 0,-1 3,24 27,-20-14,-1 1,-2 2,14 26,-33-50</inkml:trace>
  <inkml:trace contextRef="#ctx1" brushRef="#br1" timeOffset="13">11250 500,'-10'1,"-18"3,0 0,0 3,1 1,0 1,0 1,2 1,-13 8,35-17,0 0,1-1,-1 1,0 0,1 1,0-1,0 0,0 1,-1-1,1 1,1 0,-1 0,1-1,-1 1,2 0,-1 0,0 0,0-1,1 1,0 0,-1 0,1 0,0 0,0 0,0 0,1-1,-1 2,6 31,1-1,5 13,5 26,-4-4,4 63,-9-50,1 9,-2 54,-9-79,-4-1,-4 19,5-43,3-20,1 0,1 10,0-6,1-24,0 0,0 0,0 0,-1 0,1 0,0 0,0 0,0 0,0 0,0 0,0-1,0 1,0 0,1-1,4 4,1-1,0 0,0-1,0 1,7 1,37 3,-32-4,-8-2,77 11,18 9,-93-18</inkml:trace>
  <inkml:trace contextRef="#ctx1" brushRef="#br1" timeOffset="14">11593 731,'-9'8,"3"1,1-1,-1 0,1 1,1 0,0 0,0 0,-1 8,-3 8,1 1,1 10,0-1,2 1,2 0,0 20,4 0,7 51,-6-84,1 1,1 0,0 0,2-1,2 2,-5-14,0-1,1 0,0-1,1 1,-1-1,1 0,1-1,0 1,0-1,0 0,1-1,0 0,4 1</inkml:trace>
  <inkml:trace contextRef="#ctx1" brushRef="#br1" timeOffset="15">11865 977,'9'17,"12"34,-1-1,-2 5,19 48,-27-77,1 0,0 0,2-2,14 21,-26-44,-1 0,1 0,-1-1,1 2,0-2,-1 1,1 0,0-1,0 1,0 0,0-1,0 1,-1-1,2 1,-2-1,1 0,1 1,-2-1,1 0,1 1,-1-2,0 1,0-1,0 1,0 0,0-1,0 1,0-1,0 1,0-1,0 0,0 1,0-2,-1 2,1-1,-1 0,2 0,-2 0,1 0,-1-1,5-7,0 0,-1-1,0 1,0-1,-1 0,1-7,4-20,-1-8,-3 21,0-7,-4 31,0 0,0-1,0 1,0 0,0 0,0 0,0 0,0 0,1 0,-1 0,0 0,0 0,0-1,0 1,0 0,0 0,0 0,1 0,-1 0,0-1,0 1,0 0,0 0,0 0,0 0,0 0,0 0,0 0,1 0,-1 0,0 0,0 0,0 0,0 0,0 0,0 0,0 0,0 0,0 0,1 0,-1 0,0 0,0 0,0 0,1 0,-1 0,0 0,0 0,0 0,0 1,0-1,0 0,0 0,0 0,0 0,0 0,0 1,0-1,1 0,-1 0,0 0,0 0,0 0,0 0,7 9,-6-8,13 19,10 20,-17-26,1-1,0 1,2-1,-1-1,1 0,4 3,-12-14,0 1,0 0,0-1,-1 0,1 0,0 0,0 0,0 1,0-2,1 1,-2 0,2-1,-1 0,0 0,0 1,0-1,1 0,0-1,0 1,0-1,0 0,0 0,0-1,-1 1,1 0,0-1,-1 0,0 0,1 0,-1 0,1 0,-1-1,6-7,1 0,-2-1,0 0,0 0,-1-1,0 0,-1 0,0 0,-1-1,1-1,5-26,-1 0,3-27,-11 58,2-10,0 1,-2-1,1 0,-2 0,0-1,-2 16,2 5</inkml:trace>
  <inkml:trace contextRef="#ctx1" brushRef="#br1" timeOffset="16">15896 1022,'4'-3,"-1"0,0 2,0-1,1-1,-1 3,0-1,1 1,0 0,9-3,99-33,113-32,-207 65,-6 0</inkml:trace>
  <inkml:trace contextRef="#ctx1" brushRef="#br1" timeOffset="17">16843 903,'1'5,"-1"-1,1 1,0-1,0 0,1 0,-1 1,1-1,-1 0,2 0,3 9,6 16,1 0,10 14,-19-35,0-1,1 1,1-2,-1 1,1-1,0 0,0 1,0-2,1 0,0 0,5 3,-9-6,0-1,1 0,0 1,0-2,0 2,-1-2,1 0,0 1,0-1,-1 0,2-1,-2 1,1 0,3-2,-2 0,1 0,-1 0,0 0,0-2,0 1,0 0,0 0,0-1,1-2,3-4,-1 1,0-1,0 0,-1-1,0 0,-1 0,-1 0,1-1,1-5,-6 15,4-16,-5 17,1 1,-1-1,1 0,-1 0,0 0,0 1,0-2,0 2,0-1,0-1,0 2,0-1,0 0,-1 0,1 0,-1 0,14 24,-1 1,-1 0,3 12,5 16,-1 12,-9-33,-3 1,1-1,-3 1,-1 1,-1-1,-2 0,-1 15,-1-25,0-1,-1 1,-2-1,1 0,-3 0,1 0,-2-1,0 0,-1-1,0 0,-7 9,6-15,1 0,0-1,-2 0,0 0,-11 8,15-14,-1 0,1-2,0 2,-1-2,0 0,-1 0,1-1,0 0,-1 0,-5 0,12-3,-1 0,0 1,0-1,0 0,1-1,-1 1,0 0,0-1,1 0,-1 0,0 0,1 0,-1 0,0 0,1-1,-1 0,1 0,-1 0,0-1,1 0,0 0,0 1,-1-2,1 2,1-2,-1 1,1-1,-2-2,-1-4,1-2,0 1,2 0,-1-1,0 1,2 0,-1-1,1 0,1-13,1 0,1 0,0 0,2 0,1 1,1-1,0 2,2 0,0 0,9-15,-8 19,1 1,0 0,2 1,-1 0,2 0,0 2,1 0,0 1,1 1,0 0,1 1,5-2,3 2</inkml:trace>
  <inkml:trace contextRef="#ctx1" brushRef="#br1" timeOffset="18">17619 433,'7'3,"1"-1,-2 1,2-2,-1 1,1-1,1 0,4 1,51 6,-23-3,30 7,-68-11,1-1,-1 2,1-1,-1 0,1 1,-1-1,0 1,1 0,-1 0,-1 0,1 1,0-1,0 1,-1-1,1 2,-1-1,0 0,1 0,-1 0,-1 0,1 2,0-2,0 4,5 19,0 1,-2 1,-1-1,1 25,-2-22,49 366,-34-276,-15-89,-1-1,-2 0,-1 2,1-27,-1 2,1-2,-1 1,-1-1,1 2,-1-2,1 0,-1 1,-1-1,1 0,-1 0,0 0,0-1,-3 4,2-2,-1-1,0-1,0 1,0-1,-1 0,0 0,1 0,-2-2,1 1,0 0,-4 0,-10 3,-1 0,0-3,0 1,-15-2,-11-1,-29-5,72 4</inkml:trace>
  <inkml:trace contextRef="#ctx1" brushRef="#br1" timeOffset="19">18743 1055,'0'0,"0"0,0 0,0 0,-121 0,116 0</inkml:trace>
  <inkml:trace contextRef="#ctx1" brushRef="#br1" timeOffset="20">19520 723,'0'1,"0"-1,-1 1,1 0,0-1,0 1,-1 0,1-1,0 1,0 0,-1-1,0 1,1-1,0 1,-1-1,-3 5,-32 54,3 3,-1 7,-9 17,27-54,-65 118,56-109,0-1,-18 19,33-47</inkml:trace>
  <inkml:trace contextRef="#ctx1" brushRef="#br1" timeOffset="21">19188 779,'117'137,"-38"-43,25 18,-64-73,2-2,0-1,2-3,24 12,-32-25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9:33:50.273"/>
    </inkml:context>
    <inkml:brush xml:id="br0">
      <inkml:brushProperty name="width" value="0.2" units="cm"/>
      <inkml:brushProperty name="height" value="0.2" units="cm"/>
    </inkml:brush>
    <inkml:context xml:id="ctx1">
      <inkml:inkSource xml:id="inkSrc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9:33:50.281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9132 1179 8213 0 0,'-2'-2'654'0'0,"1"2"-78"0"0,0-2-86 0 0,-1 0-90 0 0,1 1-97 0 0,0-1-102 0 0,0 1-109 0 0,1-1-113 0 0,0 1 127 0 0,0 1 51 0 0,0 0-48 0 0,0 0-65 0 0,0 0-54 0 0,0 0-75 0 0,0 0-98 0 0,0 0 38 0 0,0 0-55 0 0,1 0 80 0 0,0 1-43 0 0,0-1 43 0 0,1 0-141 0 0,-1 0 51 0 0,1 2 44 0 0,0-2 39 0 0,-1 2 20 0 0,1-1 41 0 0,0 1 28 0 0,1 1 35 0 0,2 0 18 0 0,-2 0-55 0 0,26 16 202 0 0,17 4 158 0 0,0-6-31 0 0,-15-7-183 0 0,45 9 44 0 0,-51-15-129 0 0,1 1-42 0 0,-5-3-40 0 0,0 1-50 0 0,0 0-61 0 0,0-1-68 0 0,-10-1 104 0 0,0 0-60 0 0,0-1-73 0 0,0 0-87 0 0,1 0-101 0 0,-1 0-115 0 0,-6 0 239 0 0,1 0-34 0 0,-1 0-36 0 0,1 0-37 0 0,1 0-144 0 0,-1 0-61 0 0,1 0-63 0 0,-1 0-66 0 0,-1 0-67 0 0,1 0-516 0 0</inkml:trace>
  <inkml:trace contextRef="#ctx0" brushRef="#br0" timeOffset="1">10223 932 5793 0 0,'0'0'871'0'0,"0"0"-319"0"0,0 0-124 0 0,0 0-41 0 0,0 0 30 0 0,0 0-72 0 0,0 0-67 0 0,0 0-61 0 0,0 0-53 0 0,0 0-46 0 0,0 0 17 0 0,0 0-58 0 0,0 0-36 0 0,0 0 46 0 0,0 0 69 0 0,0 0 68 0 0,0 0 364 0 0,0 0-225 0 0,0 0-150 0 0,0 0-6 0 0,0 0-96 0 0,0 0-116 0 0,0 1-81 0 0,1 2-95 0 0,-1 0 71 0 0,0 0 48 0 0,-1 3 53 0 0,0 0 16 0 0,-2 20 39 0 0,3-15-53 0 0,0 0 1 0 0,2 6 6 0 0,-1-9-3 0 0,1 0 1 0 0,0 0-1 0 0,3 6 3 0 0,-2-8 27 0 0,0 1-1 0 0,4 4-26 0 0,-1-2-53 0 0,0 0 0 0 0,3 2 53 0 0,-1-2-85 0 0,0-1 0 0 0,4 2 85 0 0,-4-3-125 0 0,1-1 0 0 0,5 4 125 0 0,-6-5-116 0 0,1-1-1 0 0,-1 1 1 0 0,2-1 116 0 0,11 3-234 0 0,-14-5 113 0 0,0 0 0 0 0,1-1 1 0 0,-1 0-1 0 0,1 0 1 0 0,7 0 120 0 0,3-2-179 0 0,1-1 47 0 0,-2-3 65 0 0,0-2 83 0 0,-8 2 28 0 0,-1 1 0 0 0,0-2 0 0 0,-1 1 0 0 0,3-2-44 0 0,-1-1 76 0 0,-1 0 0 0 0,0 0 0 0 0,2-3-76 0 0,-2 1 147 0 0,0-1 1 0 0,3-7-148 0 0,-4 5 188 0 0,0 0 1 0 0,-1-2-189 0 0,-5 13 107 0 0,-1 1-65 0 0,2-4-83 0 0,-2 3 80 0 0,0 1 39 0 0,0 0 56 0 0,0 0 88 0 0,1 0 96 0 0,-1-1 112 0 0,0 2-168 0 0,0-1 35 0 0,-1 6-464 0 0,0-1 71 0 0,0 1 33 0 0,-1 5 56 0 0,-4 33 132 0 0,5-25-115 0 0,1-14-18 0 0,0 13 37 0 0,0 0 87 0 0,1 9 432 0 0,2 1-548 0 0,4 23 152 0 0,0 0-48 0 0,2 9-39 0 0,-1 0-58 0 0,-3 1-57 0 0,-2 0-51 0 0,-3-17-63 0 0,-1-15-143 0 0,-2 7 307 0 0,-3-3-131 0 0,-2-1 46 0 0,0-11 65 0 0,-1 1 39 0 0,3-10 76 0 0,-1 0 36 0 0,4-7 2 0 0,0 0-1 0 0,-2 2-132 0 0,-4 2 237 0 0,-1-1 68 0 0,0-2 80 0 0,-3-2 92 0 0,8-2-352 0 0,0 0 1 0 0,-5 0-126 0 0,-10-2 137 0 0,14 0-113 0 0,0 1-1 0 0,-6-3-23 0 0,-6-2-26 0 0,2-2-33 0 0,11 4 29 0 0,1 0 0 0 0,-1 1 0 0 0,1-1-1 0 0,0 0 1 0 0,-3-3 30 0 0,4 3-17 0 0,0 0 0 0 0,0-1 0 0 0,1 1 0 0 0,-1-1 17 0 0,1 1-1 0 0,0 0 0 0 0,0-1 0 0 0,-1-2 1 0 0,2 3 24 0 0,0-1 0 0 0,0 0 0 0 0,0-2-24 0 0,0-10-342 0 0,3 0 50 0 0,1 1 43 0 0,2 0 33 0 0,4-5-139 0 0,0 2 0 0 0,2-2 355 0 0,-11 20-2 0 0,25-41-668 0 0,-16 27 404 0 0,1 1-41 0 0,3-4-151 0 0,1 2-104 0 0,-6 7 236 0 0,0 1-35 0 0,0 0-37 0 0,0 1-40 0 0,-2 2 9 0 0,0 0 54 0 0,1 0 47 0 0,-1 1 38 0 0,7-4-194 0 0,-4 3-10 0 0,1 0-1 0 0,3-1 495 0 0,-3 2-348 0 0,0 1-58 0 0,2-1-182 0 0,-6 2 240 0 0,-1 1-41 0 0,1-1-232 0 0,1 0-452 0 0</inkml:trace>
  <inkml:trace contextRef="#ctx0" brushRef="#br0" timeOffset="2">12074 291 1632 0 0,'0'0'1691'0'0,"0"0"-1397"0"0,0 0-35 0 0,0 0 82 0 0,0 0-108 0 0,0 0-95 0 0,0 0-80 0 0,0 0-93 0 0,0 0-160 0 0,1 0 53 0 0,5-3 55 0 0,-6 3 87 0 0,14-7-24 0 0,1-1 87 0 0,-5 5 152 0 0,-1 0-58 0 0,0 1-47 0 0,-1 1-40 0 0,5 0-16 0 0,6 1-37 0 0,-13 0-11 0 0,-3 0 19 0 0,1 1-1 0 0,-1-1 1 0 0,1 0-1 0 0,-1 1 1 0 0,0 0 0 0 0,1 0-1 0 0,1 0-24 0 0,4 3 99 0 0,-1 1 35 0 0,-2-1 13 0 0,0 2 36 0 0,-1-1 42 0 0,0 2 48 0 0,-1 0-27 0 0,0 1-35 0 0,0 4 54 0 0,-2 1-43 0 0,-1-4 185 0 0,0 8-407 0 0,-2-1 314 0 0,-2 2 24 0 0,-2 1-87 0 0,-3-2-69 0 0,-1 1-52 0 0,2-7-37 0 0,-1 1 0 0 0,-1-1 0 0 0,0 0 0 0 0,-7 6-93 0 0,8-9 35 0 0,-2 0 1 0 0,1 0-1 0 0,-1 0 0 0 0,-1-1 1 0 0,-4 2-36 0 0,-4 0 70 0 0,0-1 37 0 0,-1-2 50 0 0,0-3 64 0 0,9-2-77 0 0,1 0 47 0 0,3-1-24 0 0,1-1 40 0 0,3 1 36 0 0,0-1-44 0 0,0 0-44 0 0,1-1-41 0 0,0 0-40 0 0,1 0-39 0 0,0 0-37 0 0,0 0-35 0 0,1-2-139 0 0,1-1-125 0 0,1 0-114 0 0,1 1-101 0 0,1 0 193 0 0,1 0 46 0 0,0 1 41 0 0,1 0 38 0 0,6-2-100 0 0,2 2 101 0 0,-3 1 92 0 0,0 1-48 0 0,1 0-1 0 0,8 0 154 0 0,-14 1-104 0 0,1 1 35 0 0,6-1 17 0 0,0 2 80 0 0,16 3 139 0 0,-20-3-141 0 0,0 0-35 0 0,1 1-67 0 0,1 0-91 0 0,-1 1-114 0 0,-5-3 91 0 0,0 1-37 0 0,0 0-40 0 0,1-1-42 0 0,-1 1-46 0 0,0 0-47 0 0,0 0-52 0 0,0 0-53 0 0,0-1-57 0 0,0 1-59 0 0,-2-1 155 0 0,-1 0-40 0 0,1 0-142 0 0,2 1-368 0 0</inkml:trace>
  <inkml:trace contextRef="#ctx0" brushRef="#br0" timeOffset="3">2867 7 5320 0 0,'-2'0'660'0'0,"0"0"-54"0"0,0 0-51 0 0,0 0-49 0 0,0 0-47 0 0,0 0-44 0 0,0 0-43 0 0,0 0-39 0 0,0 0-37 0 0,0 0-36 0 0,-2-1 165 0 0,0 1-112 0 0,0-1-94 0 0,1 1-98 0 0,-1 0-39 0 0,1 0-25 0 0,-12-1 78 0 0,11 0-49 0 0,0 1 53 0 0,-8 0 129 0 0,0 1-68 0 0,1-1-58 0 0,-1 0-47 0 0,-9 1-9 0 0,-29 0 7 0 0,-104 0-47 0 0,86-1-41 0 0,-46-1 64 0 0,57 1-92 0 0,-1-1-67 0 0,0 1 100 0 0,-1 0-59 0 0,-59-1-90 0 0,21 0 12 0 0,33-1 142 0 0,62 2-13 0 0,-21-1-86 0 0,-41 1 130 0 0,51 0-64 0 0,-1 0-36 0 0,-15 2 9 0 0,-23 3 45 0 0,5 1-71 0 0,16-3 68 0 0,2 0 180 0 0,-23-1-177 0 0,50-2 17 0 0,-11 0 33 0 0,-1 1-89 0 0,-4 0 39 0 0,18-1 1 0 0,-11 1 71 0 0,7-1-2 0 0,1 0 57 0 0,3 0-118 0 0,0 0-11 0 0,0 0-46 0 0,0 0-39 0 0,0 0-24 0 0,0 0-5 0 0,0 0-2 0 0,0 0-10 0 0,0 0-11 0 0,0 0-3 0 0,0 0-4 0 0,0 0-14 0 0,0 0-10 0 0,0 0 42 0 0,2 0-27 0 0,1 0 92 0 0,0 1-20 0 0,3-1 39 0 0,-1 1-60 0 0,0 0-194 0 0,0 0 1 0 0,4 1 297 0 0,-4-1-123 0 0,1 2 19 0 0,-2-1 105 0 0,-1-1 45 0 0,26 15-75 0 0,1-3 76 0 0,7 2 79 0 0,20 4 128 0 0,-33-13-197 0 0,23 8 29 0 0,-1 1-34 0 0,-1 2-40 0 0,-26-9-45 0 0,5 4 33 0 0,92 49-38 0 0,-50-26 37 0 0,-33-17 31 0 0,0-1 49 0 0,103 55 50 0 0,-102-53-107 0 0,15 10 55 0 0,1 0-20 0 0,-19-10 4 0 0,15 9-70 0 0,-28-15-23 0 0,6 6 32 0 0,-13-9 18 0 0,3 3-18 0 0,6 6 107 0 0,-10-10-1 0 0,1-1-62 0 0,1 1-44 0 0,9 4-42 0 0,-14-9 32 0 0,12 9-1 0 0,6 5 11 0 0,-22-16 0 0 0,-3-2 0 0 0,1 0 0 0 0,-1 0 0 0 0,1 0 0 0 0,-1 1 0 0 0,0-1 0 0 0,1 0 0 0 0,-1 0 0 0 0,0 0 0 0 0,1 1 0 0 0,-1-1 0 0 0,0 0 0 0 0,0 1 0 0 0,1-1 0 0 0,1 2-4 0 0,-2-2 4 0 0,0 0 0 0 0,0 0 0 0 0,0 0 0 0 0,0 0 0 0 0,1 0-1 0 0,-1 0 1 0 0,0 0 0 0 0,0 0 0 0 0,0 0 0 0 0,0 0 0 0 0,0 1 0 0 0,0-1-1 0 0,0 0 1 0 0,0 0 0 0 0,0 0 0 0 0,0 0 0 0 0,0 0 0 0 0,0 0 0 0 0,0 0 0 0 0,0 0-1 0 0,0 1 1 0 0,0-1 0 0 0,0 0 0 0 0,0 0 0 0 0,0 0 0 0 0,0 0 0 0 0,0 0 0 0 0,0 0 11 0 0,0 0 26 0 0,0 0-5 0 0,0 0 46 0 0,0 0 12 0 0,0 0-2 0 0,0 0-8 0 0,0 0-14 0 0,0 0 156 0 0,1 1-108 0 0,-1 0-75 0 0,-1 1-39 0 0,1-1 75 0 0,-4 7 46 0 0,-2 0-83 0 0,-1-1-34 0 0,-46 69 11 0 0,31-43 24 0 0,8-9 36 0 0,-1 1 58 0 0,-23 41 155 0 0,8-12 33 0 0,27-49-296 0 0,-22 40 248 0 0,-38 57 460 0 0,-8-4-310 0 0,35-52-187 0 0,-3-3-1 0 0,-9 6-235 0 0,16-19 92 0 0,-43 40 5 0 0,45-44-75 0 0,1 1 61 0 0,-5 5 82 0 0,-16 17 167 0 0,39-38-280 0 0,2-1-36 0 0,-8 13-56 0 0,-15 24-109 0 0,21-31 148 0 0,0-1 61 0 0,-18 24 68 0 0,-33 36-128 0 0,-3-6 60 0 0,-48 37-60 0 0,62-64 6 0 0,-15 14 7 0 0,33-26-41 0 0,2 0 32 0 0,30-30 224 0 0,-1 1-101 0 0,1 0-90 0 0,1 0-80 0 0,-1 0-108 0 0,0-1-92 0 0,0 0 12 0 0,1 1-33 0 0,0 0-331 0 0,3-1-649 0 0,-1 0 881 0 0,0 0 58 0 0,24 0 492 0 0,0-2-1 0 0,5 0-186 0 0,-13-1 40 0 0,0 0-48 0 0,70-14 18 0 0,30-5-15 0 0,-39 12-71 0 0,-32 5 52 0 0,86-4-291 0 0,-76 5 242 0 0,-24 2 95 0 0,10 0-12 0 0,47-4 29 0 0,-30 3 17 0 0,39-2 123 0 0,-56 3-33 0 0,0-1-63 0 0,96-8 14 0 0,-80 6-10 0 0,18-3 4 0 0,-7 2-69 0 0,-6 0-43 0 0,-41 4-35 0 0,1-1-50 0 0,-21 3 223 0 0,-1 0-42 0 0,1 0-40 0 0,0 0-39 0 0,-1 0-40 0 0,1 0-37 0 0,-1 0-38 0 0,1 0-36 0 0,2-1-238 0 0,-1 1-123 0 0,1 0-120 0 0,0 0-114 0 0,-1-1-110 0 0,1 0-104 0 0,0 0-101 0 0,-1 0-95 0 0,0-1 415 0 0,1 1 68 0 0,7-4-1205 0 0,-9 4 1162 0 0,1 0-45 0 0,-2 0 237 0 0</inkml:trace>
  <inkml:trace contextRef="#ctx0" brushRef="#br0" timeOffset="4">2184 2236 860 0 0,'0'0'898'0'0,"0"0"-458"0"0,0 0 1131 0 0,0 0-946 0 0,0 0-296 0 0,0 0-32 0 0,0 0 206 0 0,0 0-105 0 0,0 0-86 0 0,0 0-71 0 0,0 0-62 0 0,0 0-61 0 0,0 0-55 0 0,0 0-158 0 0,0 0 61 0 0,0 1 76 0 0,0 3 355 0 0,0 0-42 0 0,0 0-39 0 0,0 0-38 0 0,1 3 177 0 0,-1 1-121 0 0,0-3-161 0 0,1 1-43 0 0,0 5 26 0 0,0-1-94 0 0,3 15 9 0 0,-3-18 3 0 0,0 1 56 0 0,1 3-48 0 0,1 6-23 0 0,-1-1-13 0 0,0-5 13 0 0,1 14 424 0 0,0 12-483 0 0,-3-33 31 0 0,1 16 170 0 0,-1 0 53 0 0,-1-4 4 0 0,2-14-299 0 0,0-1-34 0 0,0-1-43 0 0,0-1-52 0 0,-1 1 135 0 0,2-1-147 0 0,0-1 45 0 0,0 0 39 0 0,-1 1 35 0 0,4-4 16 0 0,0-3 123 0 0,-2 4-39 0 0,-1 0-51 0 0,10-11-14 0 0,-1 1-46 0 0,-1 0-36 0 0,23-27-337 0 0,-12 17 180 0 0,-7 9 126 0 0,-1 3 60 0 0,0 0 46 0 0,-7 7-46 0 0,-1 0 0 0 0,2 1 0 0 0,1-2 81 0 0,-5 4-61 0 0,0 1 0 0 0,1-1-1 0 0,0 0 62 0 0,-1 1-54 0 0,0 0-1 0 0,-1 1 0 0 0,1-1 0 0 0,0 1 0 0 0,0-1 55 0 0,3 1-105 0 0,-1 0 34 0 0,-4 1 65 0 0,1-1-1 0 0,-1 0 0 0 0,0 0 0 0 0,0 1 1 0 0,0-1-1 0 0,0 1 0 0 0,1-1 7 0 0,6 6 57 0 0,-1 2 79 0 0,-1 3 98 0 0,-2-2 383 0 0,3 8-617 0 0,-6-14 82 0 0,4 13 351 0 0,2 12-433 0 0,-3-5 176 0 0,-1-1-38 0 0,-2 1-47 0 0,0 0-57 0 0,0 0-64 0 0,-1-1-75 0 0,0-19 7 0 0,0 0 14 0 0,-1 1-14 0 0,1-2-28 0 0,1 0-49 0 0,-1 0-85 0 0,0-1-39 0 0,0 1-89 0 0,1-1-99 0 0,0 1-115 0 0,0 0-454 0 0,1 0-691 0 0</inkml:trace>
  <inkml:trace contextRef="#ctx0" brushRef="#br0" timeOffset="5">304 1599 7237 0 0,'0'0'492'0'0,"0"0"-207"0"0,0 0-96 0 0,0 0-60 0 0,0 0-66 0 0,0 0-97 0 0,0 0-74 0 0,0 0-54 0 0,0 0-284 0 0,0 0 339 0 0,0 0 51 0 0,0 0 63 0 0,0 0 56 0 0,0 0 69 0 0,0 0 133 0 0,1 6 525 0 0,1 3-513 0 0,2 9 109 0 0,-2-10-220 0 0,-1 0 37 0 0,1 5-64 0 0,2 11 51 0 0,-1 0-83 0 0,1 0-58 0 0,3 32-4 0 0,-3-22 45 0 0,-2 7-48 0 0,-1-23 45 0 0,-1-9 15 0 0,0 1 50 0 0,0 0 61 0 0,0 0 72 0 0,1-10-208 0 0,1-1-70 0 0,3-7-102 0 0,-1-5 87 0 0,1 0 23 0 0,12-26-479 0 0,8-13 464 0 0,-13 32-274 0 0,4-4 274 0 0,-6 10-170 0 0,0 1 0 0 0,2 0 170 0 0,0 1-123 0 0,-9 10 50 0 0,0 0 1 0 0,0-1 0 0 0,2 0 72 0 0,-3 2-62 0 0,0 0 1 0 0,0 0-1 0 0,1 0 0 0 0,-1 0 1 0 0,3 0 61 0 0,-4 0-50 0 0,1 1 0 0 0,0 0 0 0 0,0 0 0 0 0,-1-1 0 0 0,1 1 0 0 0,0 0 0 0 0,0 0 0 0 0,1 0 50 0 0,2 1-8 0 0,0 1 83 0 0,0 1 65 0 0,-1 0 47 0 0,0 1 103 0 0,-1-1 1 0 0,1 1 0 0 0,0 0-291 0 0,3 5 293 0 0,1 0-34 0 0,6 9 173 0 0,1 1-100 0 0,-1 0-79 0 0,4 3-21 0 0,8 12 39 0 0,-16-23-271 0 0,0 1-98 0 0,-4-7 4 0 0,0 1-33 0 0,-1 0-37 0 0,2-1-40 0 0,-1 0-43 0 0,1 0-45 0 0,0-1-49 0 0,0 0-52 0 0,1-1-54 0 0,-1 1-59 0 0,2-2-60 0 0,-1 0-64 0 0,3-1-265 0 0,0 0-84 0 0,-3 0 138 0 0,3-1-475 0 0</inkml:trace>
  <inkml:trace contextRef="#ctx0" brushRef="#br0" timeOffset="6">309 429 1108 0 0,'1'-1'1732'0'0,"-1"1"-994"0"0,0 0-34 0 0,1-1-36 0 0,-1 1-37 0 0,0 0-38 0 0,0 0-39 0 0,0 0-41 0 0,0 0-40 0 0,0 0-43 0 0,0 0-44 0 0,0 1-44 0 0,0-1-46 0 0,0 0-48 0 0,0 0-47 0 0,0 1-36 0 0,0 0-62 0 0,0-1-63 0 0,0 1-66 0 0,0-1-65 0 0,-1 1-69 0 0,1 0-69 0 0,0-1-70 0 0,1 30 834 0 0,-1-1-97 0 0,0-6-143 0 0,1 0-33 0 0,-3 48 445 0 0,1-35-478 0 0,-2 18 9 0 0,-1 4-17 0 0,2-19-32 0 0,-1 22 18 0 0,1-34-158 0 0,0-1-39 0 0,2-24-15 0 0,-1 33-130 0 0,0-11-37 0 0,1-5-57 0 0,-1 0-104 0 0,1-16 225 0 0,0 2 26 0 0,0 0 9 0 0,0-2-20 0 0,0 0-41 0 0,0 0-71 0 0,0-1-35 0 0,0 1-74 0 0,0-1-86 0 0,0 0-97 0 0,0-1 74 0 0,1 0-83 0 0,0 0-375 0 0,0 0-101 0 0,-1-1 906 0 0,0 0-1 0 0,0 0 1 0 0,0 0-1 0 0,0 0 1 0 0,0 1 0 0 0,0-1-1 0 0,0 0 1 0 0,0 0-1 0 0,0 0 1 0 0,0 0-1 0 0,1 0 1 0 0,-1 0 0 0 0,0 0-1 0 0,0 0 1 0 0,0 0-1 0 0,0 0 1 0 0,0 0-1 0 0,0 0 1 0 0,0 0-1 0 0,0 0 1 0 0,1 0 0 0 0,-1 0-1 0 0,0 0 1 0 0,0-1-1 0 0,0 1 1 0 0,0 0-1 0 0,0 0 77 0 0,1 0-662 0 0,0-1 38 0 0,0-2-322 0 0,1-3-598 0 0</inkml:trace>
  <inkml:trace contextRef="#ctx0" brushRef="#br0" timeOffset="7">8 1224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0,-1 0-54 0 0,-5 1-8 0 0,5-1 9 0 0,1 1 42 0 0,0-1 47 0 0,0 0 38 0 0,0 0 234 0 0,0 0-34 0 0,0 0-87 0 0,0 0-60 0 0,0 0-11 0 0,0 0 0 0 0,0 0-13 0 0,0 0-17 0 0,0 0-42 0 0,0 0-174 0 0,1 0-67 0 0,3 0-321 0 0,6 0 375 0 0,5 2 78 0 0,6 0 42 0 0,12-2 131 0 0,-9-1 166 0 0,3-1-378 0 0,-1-1 173 0 0,-1-1-36 0 0,9-1-44 0 0,63-11 111 0 0,2 2-94 0 0,1 5-94 0 0,1 6-93 0 0,-77 2-39 0 0,-1 1 13 0 0,-9 0-16 0 0,-1 0-36 0 0,-1 1-68 0 0,-4-1 42 0 0,0 1-38 0 0,0 0-40 0 0,-1 1-46 0 0,1-1-50 0 0,-1 1-52 0 0,1 0-58 0 0,-1 0-62 0 0,-1 0-48 0 0,-3 0 339 0 0,-1-1 1 0 0,1 0-1 0 0,-1 0 0 0 0,0 0 0 0 0,0 1 236 0 0,2 1-501 0 0,-2-1 189 0 0,0 1-38 0 0,0-1-46 0 0,-1 1-51 0 0,1-1-257 0 0,0 2-442 0 0</inkml:trace>
  <inkml:trace contextRef="#ctx1" brushRef="#br1">5738 787,'-1'4,"-1"16,0-7,1 2,0 62,1-6,-2-27,-1 35,3-76</inkml:trace>
  <inkml:trace contextRef="#ctx1" brushRef="#br1" timeOffset="1">5529 854,'53'-12,"-7"1,183-58,-188 56,-2 1</inkml:trace>
  <inkml:trace contextRef="#ctx1" brushRef="#br1" timeOffset="2">6238 1157,'0'0,"-1"2,-12 15,-2 0,0 0,-6 3,-4 5,-7 10,-2 5,-25 40,55-76,-47 62,32-44,-20 18,35-36,4-5</inkml:trace>
  <inkml:trace contextRef="#ctx1" brushRef="#br1" timeOffset="3">5859 1285,'2'2,"11"7,77 65,-23-14,40 26,-84-70,-6-4</inkml:trace>
  <inkml:trace contextRef="#ctx1" brushRef="#br1" timeOffset="4">6591 1291,'5'0,"167"-3,-130 1,1-2,-2-2,1-1,-29 4,-1 1,-1-1,1-1,-1 0,10-5,-13 5</inkml:trace>
  <inkml:trace contextRef="#ctx1" brushRef="#br1" timeOffset="5">6773 1077,'0'0,"2"2,2 4,-1 0,1 0,-1 0,0 0,-1 1,5 12,-1 3,12 66,5 18,-18-90</inkml:trace>
  <inkml:trace contextRef="#ctx1" brushRef="#br1" timeOffset="6">4537 960,'1'4,"39"188,-23-132,2 0,9 11,-22-57,33 79,-37-88,-2-3,1 0,0 1,0-1,0 0,1 1,-1-1,0 0,1 0,0 0,1 2,-3-4,1 0,-1 1,0-1,0 0,1 0,-1 0,1 0,-1 0,0 0,1 1,-1-1,0 0,1 0,-1 0,0 0,1 0,-1 0,1 0,-1 0,0 0,1 0,-1 0,0 0,1 0,-1-1,0 1,1 0,-1 0,0 0,1 0,-1 0,0 0,1-1,0 0,0 0,0 0,0 0,0 0,1 0,-1 0,0-1,4-5,-1-1,1 0,2-8,9-28,-13 33,39-119,-22 64,-19 61,4-10,-4 14,-1 0,1 0,-1 0,1 1,-1-1,1 0,0 0,-1 0,1 1,0-1,0 0,0 0,-1 1,1 0,-1-1,1 1,-1 0,1 0,-1 0,0 0,1 0,-1 0,1-1,0 1,-1 0,1 0,-1 0,1 1,-1-1,0 0,1 0,-1 0,1 0,-1 0,1 0,-1 1,0-1,1 0,0 1,1 0,-1 0,1 0,-1 0,1 0,-1 0,3 3,0 0,-1 0,1 0,-1 0,1 3,5 8,-2 1,-4-11,72 176,-18-40,-55-138,3 9,6 9,-9-18,0 0,0 1,1-1,0 0,-1 0,1-1,0 1,1 0,-3-2,0-1,-1 1,1-1,0 0,-1 0,1 1,0-1,-1 0,1 0,0 1,-1-1,1 0,0 0,-1 0,1 0,0 0,0 0,-1 0,2 0,-1 0,0-1,0 1,1-1,-1 1,0 0,0-1,0 0,0 1,0-1,0 1,0-1,2-2,1 0,-2 0,1 0,0-1,-1 1,1-1,6-13,0 0,-1-1,-1 1,2-14,3-16,-1-11,-1-16,-2-35,-9-75,-7 92,8 89,0 0,0 0,1 0,-1-1,1 1,-1 0,1 0,1 0,-1 0,0 0,2-2</inkml:trace>
  <inkml:trace contextRef="#ctx1" brushRef="#br1" timeOffset="7">4450 685,'-3'3,"-14"21,1 0,1 1,-7 18,11-21,2 1,1 0,0 1,2 0,2 0,0 0,1 17,3-22,0 90,2-80,1 1,6 19,3 1,3-1,2-1,3 0,22 37,1-13,4 1,-23-42,12 13,-21-29</inkml:trace>
  <inkml:trace contextRef="#ctx1" brushRef="#br1" timeOffset="8">7490 882,'0'2,"0"-1,1 1,-1 0,0-1,1 1,0 1,1 3,14 51,-3 1,-4 0,0 31,-4 176,-5-224,0-41</inkml:trace>
  <inkml:trace contextRef="#ctx1" brushRef="#br1" timeOffset="9">7498 1224,'0'0,"0"0,0 0,2 0,50-5,50-1,24 2,-77 5,31 5,-58-4,0 2,-1 0,0 0,19 8,-33-10,1 1,-1 0,0 0,0 1,0 0,3 3,-8-6,-1 0,1 0,-1 1,1-1,-1 0,0 1,0-1,0 1,0-1,0 1,0 0,-1-1,1 1,0 0,-1-1,0 2,1-1,-1 1,-1-1,1 0,0 1,-1-1,1 0,-1 0,0 0,0 0,0 0,0 0,0 1,0-1,-3 2,0 1,0 0,0-1,0 1,-1-1,0 0,-8 5,0 0,-1-1,-18 10,-1-1,-1-1,-1-2,0 0,-16 2,-22 4,-1-3,-19 0,57-11</inkml:trace>
  <inkml:trace contextRef="#ctx1" brushRef="#br1" timeOffset="10">8127 732,'0'0,"5"3,9 5,0 0,-1 1,0 0,-1 1,0 0,6 8,15 18,11 17,-39-46,22 28,7 15,-19-25,-2 1,6 15,3 17,12 57,-16-29,-3 7,-13-70,0 0,-2 1,-1 5,-1-10,-1-1,-1 0,-1-1,-3 9,-2-3,0 0,-8 10,15-28</inkml:trace>
  <inkml:trace contextRef="#ctx1" brushRef="#br2" timeOffset="11">3973 427,'0'1,"0"-1,0 1,0 0,-1 0,1 0,0-1,-1 1,1 0,-1-1,1 1,-1 0,-2 2,-35 45,16-20,2 1,-4 6,10-9,-10 29,-7 29,23-61,-12 40,-1 16,11-33,3 1,2 5,2 25,4 1,3 1,2-27,3 0,2 0,10 23,38 97,-52-153,1 0,1 0,-3-8,-1-2,2 1,0 0,4 3,16 14,1-1,13 9,-36-32,10 10</inkml:trace>
  <inkml:trace contextRef="#ctx1" brushRef="#br2" timeOffset="12">11240 363,'0'1,"1"0,-1 0,0 0,1 0,-1 0,1 0,0 0,-1 0,1 0,0 0,-1 0,1-1,1 2,0 0,45 42,-5-6,-11-6,7 11,-24-26,-1 0,-2 2,6 11,5 18,-3 1,2 13,-7-11,2 23,4 54,-7-40,2 40,-13-97,-2 1,-2-1,-2 4,-5 13,-4 8,-17 46,28-96,-9 29,-3-1,0 0,-3 0,-1-1,-3 0,-14 17,-2-2,-3 1,17-26,15-16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8:53:28.518"/>
    </inkml:context>
    <inkml:brush xml:id="br0">
      <inkml:brushProperty name="width" value="0.2" units="cm"/>
      <inkml:brushProperty name="height" value="0.2" units="cm"/>
    </inkml:brush>
    <inkml:context xml:id="ctx1">
      <inkml:inkSource xml:id="inkSrc1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8:53:28.53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0 589 3180 0 0,'0'0'1217'0'0,"0"0"-506"0"0,0 0-339 0 0,0 0-67 0 0,0 0-79 0 0,0 0-86 0 0,0 0-95 0 0,0 0-47 0 0,0 0-150 0 0,0 0 40 0 0,0 0 95 0 0,0 0 89 0 0,0 0 122 0 0,0 0 137 0 0,0 0-116 0 0,0 4 2 0 0,1 20 213 0 0,1-2 138 0 0,2-1-1 0 0,1 2-567 0 0,0-3 311 0 0,1-2-49 0 0,7 26 333 0 0,-7-15-247 0 0,-1-3-132 0 0,-1-1-99 0 0,4 43 51 0 0,-4-1-59 0 0,-3 1-47 0 0,0 0-39 0 0,0 30-36 0 0,1-32-51 0 0,5 14 64 0 0,-1-37-52 0 0,14 60 5 0 0,-12-73-2 0 0,1 0-39 0 0,-4-16 58 0 0,0-1 0 0 0,1 0 1 0 0,0 1 29 0 0,-3-8-36 0 0,1-1 0 0 0,0 1 0 0 0,1 1 36 0 0,5 4-112 0 0,1-3-55 0 0,-7-7 42 0 0,0 1 36 0 0,4-2 6 0 0,-1-2 104 0 0,0-3 73 0 0,-4 3 9 0 0,0-1 0 0 0,0 0 1 0 0,0 0-1 0 0,2-3-103 0 0,0-1 129 0 0,-5 7-124 0 0,12-18 241 0 0,-1 0-59 0 0,0-2-50 0 0,-1 1-41 0 0,4-13-5 0 0,7-16-24 0 0,-11 27-33 0 0,25-67 163 0 0,0-14-197 0 0,-15 37 114 0 0,-2 0 51 0 0,-14 52 13 0 0,-1 1-58 0 0,3-10-14 0 0,4-29 20 0 0,-7 35-26 0 0,-1 0 72 0 0,0 2 61 0 0,-1 0 93 0 0,0-1 109 0 0,-1 8-170 0 0,0 0 33 0 0,0 7-110 0 0,0 0-126 0 0,0 0-34 0 0,0 1-712 0 0,0 2 283 0 0,0-1 123 0 0,0 0 67 0 0,0-2 118 0 0,0 1 39 0 0,0 4-209 0 0,0 1 59 0 0,1 0 54 0 0,0-1 46 0 0,0 1 32 0 0,1 0 44 0 0,0 2 38 0 0,1 4 51 0 0,2 4-1 0 0,-3-5-118 0 0,29 107 54 0 0,-5-40-52 0 0,-18-55 39 0 0,1 2-77 0 0,1-1 0 0 0,3 3 94 0 0,4 6-31 0 0,4-2-98 0 0,2-2-80 0 0,-17-23 118 0 0,1 0-1 0 0,-1 0 1 0 0,3 1 91 0 0,-6-5-21 0 0,0-1 0 0 0,0 1-1 0 0,0 0 1 0 0,0-1-1 0 0,0 0 1 0 0,1 0 21 0 0,14 3-51 0 0,-7-3 51 0 0,-1-3 37 0 0,0-1 44 0 0,-1-3 54 0 0,-2-1 67 0 0,1 0 0 0 0,-1-1 0 0 0,4-5-202 0 0,-2 0 247 0 0,0 0 0 0 0,0-2-247 0 0,2-6 194 0 0,0-2-40 0 0,-1 1-44 0 0,-1 0-49 0 0,-4 11-50 0 0,11-29 92 0 0,24-74 54 0 0,-26 65-44 0 0,-3 5-11 0 0,1-20-102 0 0,-6 10 0 0 0,0 0-43 0 0,-4-9 45 0 0,-4-31 79 0 0,-4 42 116 0 0,0 17-1 0 0,-3 7 29 0 0,-1 1 74 0 0,8 22-282 0 0,-1-1 46 0 0,-8-10 235 0 0,4 8-189 0 0,-1 2-100 0 0,2 4-86 0 0,1 0-86 0 0,4 2 47 0 0,0 0 0 0 0,1-1 1 0 0,0 1-1 0 0,-1 0 0 0 0,1 0 0 0 0,-1 0 1 0 0,0 0-1 0 0,1 0 0 0 0,-1 1 0 0 0,1-1 0 0 0,0 0 1 0 0,-1 0-1 0 0,1 0 0 0 0,-1 0 0 0 0,1 0 1 0 0,-1 0 115 0 0,-4 5-1781 0 0,2 4 63 0 0,2-1 51 0 0,-1-4 479 0 0,1 9-1410 0 0,1-6 1482 0 0,0 5-636 0 0</inkml:trace>
  <inkml:trace contextRef="#ctx0" brushRef="#br0" timeOffset="1">1222 1362 3392 0 0,'0'0'1100'0'0,"0"0"-401"0"0,0 0-156 0 0,0 0-48 0 0,0 0 40 0 0,0 0-96 0 0,0 0-100 0 0,0 0-100 0 0,0 0-121 0 0,0 0-55 0 0,0 0-48 0 0,0 0-63 0 0,0 0-92 0 0,0 0 120 0 0,0 0 126 0 0,0 0 197 0 0,0 0 9 0 0,0 0-146 0 0,0 0-51 0 0,0 11-1 0 0,0 40 50 0 0,0-34-93 0 0,0 2 37 0 0,1 26 17 0 0,2-1-56 0 0,0 0-72 0 0,-2 0-83 0 0,-1-39 42 0 0,2 0-80 0 0,-2-3 20 0 0,1 0-32 0 0,-1 1-39 0 0,1-1-42 0 0,0 0-146 0 0,0 2-93 0 0,0-2-103 0 0,1 1-115 0 0,-1-1-304 0 0,1-1-106 0 0,0-1 150 0 0,2 1-531 0 0</inkml:trace>
  <inkml:trace contextRef="#ctx0" brushRef="#br0" timeOffset="2">1763 608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 0 94 0 0,0-1 75 0 0,0 1 71 0 0,1 0 37 0 0,5-4-151 0 0,-6 4 229 0 0,4-3-94 0 0,1 1-158 0 0,-5 4 167 0 0,-1-1 40 0 0,0 3 63 0 0,-1 1 81 0 0,-1 6 323 0 0,-4 0-48 0 0,4-8-266 0 0,-1 0 0 0 0,0 0 0 0 0,0 0 0 0 0,-1 0 0 0 0,1 0 0 0 0,-2 1-106 0 0,-3 2 267 0 0,-1-1 1 0 0,-1 1 0 0 0,0-1 0 0 0,-3 2-268 0 0,-2 1 386 0 0,11-6-248 0 0,0-1-43 0 0,2 1-38 0 0,0-2-34 0 0,0-1-65 0 0,1 0-92 0 0,2-2-52 0 0,2-4-310 0 0,-2 6 348 0 0,-1 1 23 0 0,3-6-206 0 0,2 0 54 0 0,2-1 0 0 0,7-2-67 0 0,-11 8 266 0 0,-1-1 0 0 0,1 2 0 0 0,0-1 0 0 0,-1 1-1 0 0,0-1 1 0 0,1 1 0 0 0,1 0 78 0 0,6-1-219 0 0,0 1-38 0 0,-1 4 246 0 0,-3 3 92 0 0,2 11 198 0 0,-7-13-182 0 0,1 4 71 0 0,-2-5-92 0 0,-1 0-1 0 0,0-1 1 0 0,0 1 0 0 0,-1 0 0 0 0,1-1-1 0 0,-1 1 1 0 0,0 0 0 0 0,-1 2-76 0 0,-5 6 225 0 0,-1 0-75 0 0,4-5-121 0 0,-2-1-39 0 0,1 1-45 0 0,0-2-49 0 0,-1 0-57 0 0,1 0-61 0 0,4-4 367 0 0,1 0-42 0 0,0 0-31 0 0,-1 0-64 0 0,1 1-61 0 0,-1-1-56 0 0,0 1-53 0 0,1-1-48 0 0,-1 0-45 0 0,1 0-41 0 0,-1 0-106 0 0,0 0-46 0 0,0 0-558 0 0,1 0 14 0 0,-1-4-1413 0 0,1 0 1211 0 0,0-4-712 0 0</inkml:trace>
  <inkml:trace contextRef="#ctx0" brushRef="#br0" timeOffset="3">1840 1289 1292 0 0,'0'0'1024'0'0,"0"0"860"0"0,0 0-1280 0 0,0 0-64 0 0,0 0-62 0 0,0 0-57 0 0,0 0-54 0 0,0 0-50 0 0,0 0-43 0 0,0 0-38 0 0,0 0 75 0 0,0 0 59 0 0,0 0 167 0 0,0 0-18 0 0,0 0-246 0 0,0 0-142 0 0,0 0-57 0 0,0 0-102 0 0,0 0-60 0 0,0 0-99 0 0,5-2-95 0 0,0-1 275 0 0,3 0-59 0 0,-1 0-53 0 0,1 1-48 0 0,0 0-41 0 0,2 0-36 0 0,14 0-328 0 0,-18 3 585 0 0,-1 0 49 0 0,2 3 162 0 0,-6 7 325 0 0,-2-9-437 0 0,1 7 276 0 0,-2 0-65 0 0,-1-1-63 0 0,-4 0-66 0 0,0 0 6 0 0,-3 3 44 0 0,-3-2-57 0 0,8-6-70 0 0,-2 1 1 0 0,-13 5 76 0 0,13-7-81 0 0,-1 1 59 0 0,1-2 82 0 0,-1-1 104 0 0,8 0-116 0 0,0 0-104 0 0,0 0-52 0 0,0 0 13 0 0,0-3-61 0 0,0-3-95 0 0,-1 2-128 0 0,1-1-62 0 0,-1-3-313 0 0,3-2-417 0 0,6 6 399 0 0,0 1 229 0 0,1 2 95 0 0,2 0 41 0 0,-9 1 231 0 0,-1 0 1 0 0,0 1 0 0 0,0-1-1 0 0,0 0 1 0 0,-1 1 0 0 0,2-1-1 0 0,-1 0 1 0 0,0 0 0 0 0,0 0-1 0 0,-1 1 1 0 0,2-1 0 0 0,-1 0-1 0 0,-1 1 1 0 0,1-1 0 0 0,0 1-1 0 0,-1-1 1 0 0,2 0 0 0 0,-2 1-1 0 0,1-1 1 0 0,-1 1 0 0 0,1 0-1 0 0,-1-1 1 0 0,1 0 0 0 0,-1 1-1 0 0,0-1 1 0 0,0 1 0 0 0,2 0-1 0 0,-2-1 1 0 0,0 1 0 0 0,0-1-1 0 0,0 1-18 0 0,2 10 247 0 0,-2-2-62 0 0,0-7-133 0 0,0 2 87 0 0,0 2 97 0 0,0-5-162 0 0,0 0-1 0 0,0 0 0 0 0,0 1 1 0 0,0-1-1 0 0,-1 0 0 0 0,1 0 1 0 0,-1 0-1 0 0,1 0 1 0 0,-2 0-1 0 0,1 0 0 0 0,0 0-73 0 0,-8 3 291 0 0,5-2-133 0 0,1-1-41 0 0,-2 0-39 0 0,0 0-39 0 0,1 0-37 0 0,-1-1-35 0 0,0 1-35 0 0,1-1-32 0 0,-4-1-195 0 0,-1-1-116 0 0,3-2-105 0 0,1-1-96 0 0,1-11-1417 0 0,4 8 959 0 0,1 0-48 0 0,0 1 143 0 0,-1 1-44 0 0,0 0-11 0 0,0-2-588 0 0</inkml:trace>
  <inkml:trace contextRef="#ctx0" brushRef="#br0" timeOffset="4">2134 702 3392 0 0,'0'0'1407'0'0,"0"0"-566"0"0,0 0-202 0 0,0 0-85 0 0,0 0-103 0 0,0 0-95 0 0,0 0-139 0 0,0 0-35 0 0,0 0 107 0 0,0 0 70 0 0,0 0-109 0 0,0 0 73 0 0,0 0 11 0 0,0 0 118 0 0,0 0 86 0 0,0 0-304 0 0,0 0-75 0 0,0 0-107 0 0,0 0-81 0 0,0 0-137 0 0,-2 0-91 0 0,1 0-45 0 0,2 0-1 0 0,12 0 92 0 0,0-1 92 0 0,0 0 81 0 0,0-1 67 0 0,2-1 79 0 0,1 0 61 0 0,29-8 492 0 0,-20 4-357 0 0,-12 4-200 0 0,-1 0-47 0 0,31-6 237 0 0,-1-1-44 0 0,8-1-18 0 0,-1 0-61 0 0,0 0-62 0 0,1 1-66 0 0,0 1-65 0 0,-1 1-68 0 0,1 1-70 0 0,-1 2-71 0 0,-43 4 5 0 0,0 1-48 0 0,-1 0-69 0 0,0 0-87 0 0,-2 0-96 0 0,-2 0 126 0 0,-1 0 41 0 0,0 0 38 0 0,1 0 36 0 0,-1 1-186 0 0,0 0 116 0 0,0-1 110 0 0,0 0 69 0 0,0 2-10 0 0,0 0-86 0 0,-1-1 125 0 0,1-1-76 0 0,0 0 107 0 0,-4 8-1394 0 0,3-5 1112 0 0,-2 1-347 0 0,0-3 320 0 0,2 1-44 0 0,-6 2-561 0 0,-4 1-670 0 0</inkml:trace>
  <inkml:trace contextRef="#ctx0" brushRef="#br0" timeOffset="5">2465 1269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0,2-2-70 0 0,-1 2 34 0 0,13-2 5 0 0,0 2 48 0 0,-1 0 43 0 0,0 0 37 0 0,18-3 59 0 0,39-10 194 0 0,-45 5-227 0 0,-12 3-62 0 0,0-2 63 0 0,30-11 162 0 0,-25 8-147 0 0,-8 5-58 0 0,1 0-55 0 0,-2 0-35 0 0,0 0-54 0 0,0 0-61 0 0,0 0-69 0 0,0 0-77 0 0,-1 0-82 0 0,1 1-91 0 0,0-3-99 0 0,-5 5 94 0 0,-1 1-82 0 0,-1 1-83 0 0,0-2-86 0 0,0 2 103 0 0,-1 0-45 0 0,0 0-197 0 0,-1 0-532 0 0</inkml:trace>
  <inkml:trace contextRef="#ctx0" brushRef="#br0" timeOffset="6">3649 520 5420 0 0,'0'0'1166'0'0,"0"0"-816"0"0,0 0-33 0 0,0 0 24 0 0,0 0-60 0 0,0 0-56 0 0,0 0-52 0 0,0 0 9 0 0,0 0-44 0 0,0 0 22 0 0,0 0-38 0 0,0 0 38 0 0,0 0 258 0 0,0 0 61 0 0,0 0-292 0 0,-1 0-61 0 0,1 0-51 0 0,-1 0-43 0 0,1 1-56 0 0,-1 0-184 0 0,1 7 91 0 0,-1 0 38 0 0,0 9 17 0 0,0 3 120 0 0,-2 10 194 0 0,0 0 39 0 0,1-11-160 0 0,2-2-104 0 0,-1-1-106 0 0,1 16 145 0 0,0 1 65 0 0,2 73 486 0 0,1-61-390 0 0,-2-18-137 0 0,2 0-49 0 0,-1-6-41 0 0,2 0 36 0 0,1 1 75 0 0,1 0 1 0 0,1 1-112 0 0,4 5 65 0 0,2 5-79 0 0,0-11-35 0 0,-3-8-15 0 0,5 3-102 0 0,-7-10 32 0 0,0-1-43 0 0,1-4-48 0 0,-1-2 118 0 0,0-2 92 0 0,-1-3 69 0 0,-3 2 22 0 0,0-1 0 0 0,-1 1 0 0 0,0-1 0 0 0,1 0-76 0 0,3-5 102 0 0,-4 5-75 0 0,11-14 190 0 0,-3-1-57 0 0,5-11 1 0 0,-2-1-65 0 0,-2 4-39 0 0,9-21-13 0 0,5-28 77 0 0,-4-2-7 0 0,-10 27-85 0 0,-7 32 34 0 0,4-28-43 0 0,-6 30 55 0 0,-2-1 107 0 0,-1 9-39 0 0,1 0 42 0 0,-1 8 14 0 0,0 1-40 0 0,0-1 54 0 0,1 2-115 0 0,-1 0-88 0 0,1 6-267 0 0,-1 52 215 0 0,2 98 22 0 0,0-112 43 0 0,4-2-1 0 0,5 25-22 0 0,6 2 38 0 0,-7-36-73 0 0,3 0-49 0 0,-1-6 40 0 0,2 0-51 0 0,15 27-206 0 0,-20-40 177 0 0,0-1 0 0 0,1 0 0 0 0,1 0 0 0 0,0-1 0 0 0,0-1-1 0 0,7 4 125 0 0,-18-15-3 0 0,4 2-48 0 0,0 0 1 0 0,0 0 0 0 0,1 0-1 0 0,0 1 51 0 0,2-1-23 0 0,0-2 38 0 0,0-1 50 0 0,-1-3 64 0 0,-4 0-27 0 0,1 1-1 0 0,0-1 1 0 0,-1 0 0 0 0,0 0-1 0 0,1 0 1 0 0,-2 0 0 0 0,1-1-1 0 0,0 1-101 0 0,1-3 129 0 0,5-8 133 0 0,0-1-41 0 0,0 0-39 0 0,-1 0-35 0 0,6-16 59 0 0,-1-1-93 0 0,-3 6-69 0 0,13-46 3 0 0,-13 41 1 0 0,10-45 88 0 0,0-20-136 0 0,-9 22-14 0 0,-8 38-343 0 0,-1-13 357 0 0,-2 14-121 0 0,1 12 85 0 0,0 0 51 0 0,-2 0 50 0 0,1 12-63 0 0,-1 4-41 0 0,1 0-50 0 0,1 6 140 0 0,0 0-35 0 0,0-1-82 0 0,-1 1-120 0 0,1 0-108 0 0,0 0-94 0 0,0 1-82 0 0,0 0-70 0 0,0 0-55 0 0,0 1-497 0 0,0 3-1591 0 0,0-3 1913 0 0,0 1 63 0 0,0-1 215 0 0,1 0 61 0 0,-1 0 73 0 0,0 0 82 0 0,0 0 93 0 0,0 0 103 0 0,0-1 114 0 0,0 1 123 0 0,0 9-2611 0 0,0 9 126 0 0</inkml:trace>
  <inkml:trace contextRef="#ctx0" brushRef="#br0" timeOffset="7">4569 1288 8569 0 0,'0'0'661'0'0,"0"3"-287"0"0,-3 8-179 0 0,-13 48 92 0 0,8-27 97 0 0,5-14 152 0 0,1-1 0 0 0,1 10-536 0 0,0-9 261 0 0,1 0-83 0 0,0-3-115 0 0,1-9 0 0 0,-1 1 0 0 0,1-1 0 0 0,1 5-63 0 0,2 4 49 0 0,2-1-36 0 0,1 0-41 0 0,2-1-46 0 0,1-2-48 0 0,2 0-54 0 0,5-2-7 0 0,1-4 58 0 0,0-5 49 0 0,-1-4 42 0 0,-12 3 37 0 0,0-1-1 0 0,0 1 1 0 0,-1-2 0 0 0,4-1-3 0 0,-2 0 21 0 0,0 0 0 0 0,-1 0-1 0 0,1 0 1 0 0,-1-1 0 0 0,2-1-21 0 0,3-5 18 0 0,-1-1 1 0 0,1 0 0 0 0,-2 1-1 0 0,1-2 1 0 0,2-6-19 0 0,-6 7 29 0 0,1 1 0 0 0,-2-1 0 0 0,0 0 1 0 0,-1 0-1 0 0,0-1 0 0 0,-1 1 0 0 0,0 0 1 0 0,-1-1-1 0 0,0 0 0 0 0,-1-3-29 0 0,-1 10 8 0 0,1 0-1 0 0,-1 1 1 0 0,0-1 0 0 0,-1 1-1 0 0,1-1 1 0 0,-2-2-8 0 0,1 3 0 0 0,0 1 0 0 0,-1 0 0 0 0,1 0-1 0 0,-1 0 1 0 0,0 0 0 0 0,0 0-13 0 0,0 1-1 0 0,0 0 0 0 0,0-1 0 0 0,-2 1 14 0 0,1-1-33 0 0,0 2 1 0 0,0-1-1 0 0,-1 1 0 0 0,0-1 33 0 0,-1 0-50 0 0,-1 1 1 0 0,1 0-1 0 0,0 0 0 0 0,-1 0 0 0 0,1 0 0 0 0,0 1 0 0 0,-1 1 0 0 0,-2-1 50 0 0,-17 1-230 0 0,4 3-53 0 0,12 0 98 0 0,-1 1-34 0 0,1 0-40 0 0,1 1-44 0 0,0 0-48 0 0,1 2-52 0 0,1-1-154 0 0,3-1 123 0 0,0-2 7 0 0,0 2-81 0 0,2-2 9 0 0,-1 1-81 0 0,1-1-91 0 0,-1 1-104 0 0,1 0 43 0 0,0 0-62 0 0,0 1-218 0 0,-1 2-573 0 0,3-7 1515 0 0</inkml:trace>
  <inkml:trace contextRef="#ctx0" brushRef="#br0" timeOffset="8">5602 1093 3664 0 0,'0'0'883'0'0,"0"-2"-93"0"0,0 2-88 0 0,0 0-82 0 0,-1 0-79 0 0,1 0-73 0 0,-1 0-68 0 0,1 0-64 0 0,-1 0-10 0 0,1-2-77 0 0,0 2-67 0 0,-1 0-60 0 0,1 0-43 0 0,-1-1-59 0 0,1 1-55 0 0,0 0-84 0 0,24 0 72 0 0,1 0 109 0 0,-4 0 58 0 0,0-2 44 0 0,47-2 507 0 0,-40 0-412 0 0,1 0-74 0 0,-14 3-136 0 0,-1-3-36 0 0,40-5 214 0 0,0-3-53 0 0,-1 1-49 0 0,1 0-42 0 0,0 0-39 0 0,-1-1-33 0 0,53-14-67 0 0,-98 24 0 0 0,10-1 19 0 0,-13 1-6 0 0,-1 0-42 0 0,-1 2-8 0 0,0 0-34 0 0,-1 0-39 0 0,0 0-44 0 0,-3 0 77 0 0,-1 0-37 0 0,-1 0-269 0 0,1 2-107 0 0,0-2-79 0 0,-3 2-730 0 0,2-2 278 0 0,-2 0-589 0 0,5 0 1662 0 0</inkml:trace>
  <inkml:trace contextRef="#ctx0" brushRef="#br0" timeOffset="9">7422 553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2 21 0 0,0 14 313 0 0,-1-1-64 0 0,-1 1-57 0 0,0 0-46 0 0,-1 3-28 0 0,-1 0-39 0 0,-8 39 5 0 0,7-37-5 0 0,-7 26 120 0 0,-2 0-167 0 0,-1-3 81 0 0,-2 0 0 0 0,-7 6-81 0 0,5-12 74 0 0,-3-1 0 0 0,-13 15-74 0 0,12-20 143 0 0,-16 14-143 0 0,25-30-37 0 0,-3 0 69 0 0,8-7 28 0 0,-2-1-1 0 0,1 0 1 0 0,-1 1 0 0 0,-4 0-60 0 0,-12 4 39 0 0,13-9-58 0 0,1 0-35 0 0,-2-2-41 0 0,1-1-47 0 0,-1-3-55 0 0,0 0-60 0 0,-4-6-97 0 0,1-3 69 0 0,3-2 55 0 0,1-3 42 0 0,4 3-14 0 0,1-1 1 0 0,0 0-1 0 0,-6-14 202 0 0,4 2-112 0 0,2-1 42 0 0,4 8 32 0 0,0-1-1 0 0,2 2 1 0 0,-1-16 38 0 0,3-5-86 0 0,2 15 1 0 0,0 1-37 0 0,3-4 67 0 0,2 2-43 0 0,-1 7-45 0 0,1 1 1 0 0,1-1-1 0 0,8-13 143 0 0,4-1-145 0 0,-9 19 67 0 0,-1 0-1 0 0,11-11 79 0 0,-8 13 9 0 0,1 1 59 0 0,0 1 79 0 0,1 3 98 0 0,-10 5-50 0 0,0 0-42 0 0,4 0 52 0 0,-1 1-107 0 0,-5 0-88 0 0,0 0 0 0 0,-1 0 0 0 0,1 0-1 0 0,0 1 1 0 0,0-1 0 0 0,-1 1-1 0 0,1-1 1 0 0,0 1 0 0 0,0 0 0 0 0,-1 0-10 0 0,7 4 99 0 0,5 6 338 0 0,-1 0 0 0 0,1 3-437 0 0,11 13 543 0 0,-11-9-239 0 0,1 0-36 0 0,-1 0-46 0 0,-1 0-54 0 0,1 0-64 0 0,0 0-68 0 0,28 36 101 0 0,-10-15 82 0 0,3-1 0 0 0,6 2-219 0 0,2-2 87 0 0,3-3-92 0 0,-22-18-42 0 0,1-2-36 0 0,1 0-40 0 0,1-2-45 0 0,-8-4-72 0 0,0-1 67 0 0,3 2 31 0 0,29 8-127 0 0,-32-12 140 0 0,-4-2 1 0 0,0 0-33 0 0,0 0-40 0 0,0-1-49 0 0,2 1-94 0 0,-1-1-79 0 0,2 0-89 0 0,-2-1-100 0 0,2-1-110 0 0,-2 1-121 0 0,-7-2 373 0 0,1 1-34 0 0,-1 0-35 0 0,0-1-37 0 0,1 0-540 0 0,5 0-698 0 0</inkml:trace>
  <inkml:trace contextRef="#ctx1" brushRef="#br1">8841 0,'0'7,"-1"1,-2-1,1 1,-1-1,-1 2,-6 16,-13 62,8 8,-7 29,15-91,-22 110,24-99,3-1,4 14,-1-52,-1-5</inkml:trace>
  <inkml:trace contextRef="#ctx1" brushRef="#br1" timeOffset="1">8334 1121,'0'0,"0"0,114 11,8 16,-17-2,48-13,-119-13,0-6,0-2,-1-4,1-5,0-3,15-17,-33 20</inkml:trace>
  <inkml:trace contextRef="#ctx1" brushRef="#br1" timeOffset="2">8593 1630,'4'10,"6"16,-1 1,-1 1,-2 0,0 0,-1 13,2 21,-2 63,-5-117,-1 5,2-12,1-6,14-47,40-124,-41 136,2 2,0 0,10-13,-18 36,2-1,0 1,2-2,-10 13,2-1,-1 0,1 1,-1 0,1 0,0 1,0-1,0 1,1 1,3-3,-7 4,0 1,0 0,0-1,0 1,0 0,0 0,0 0,0 0,-1 0,1 1,0-1,0 0,0 1,0 0,0-1,0 2,1 0,1 0,-2 0,0 0,1 0,0 1,-1-1,0 1,1 0,0 2,3 5,0 1,-1 1,1-1,-2 1,1 3,8 25,-2 2,-2-1,1 18,13 131,-17-136,-5-34,3 17,2 1,3 12,-6-36</inkml:trace>
  <inkml:trace contextRef="#ctx1" brushRef="#br1" timeOffset="3">10305 321,'0'0,"0"0,0 0,-7 1,-19 3,0-1,-1-1,-7-2,-81-6,59 2,-38-2,1 5,-15 5,68 2,1 2,-1 2,-36 16,51-18,45 15,-5-8,2-2,0-1,1 1,3 0,76 38,-53-29,295 165,-324-178,-1 0,0 1,-1 1,12 12,-20-18,0 0,-1 2,0-2,0 1,0 1,-1-1,1 1,-1 0,0-1,-1 1,0 1,0-2,0 5,-1 2,1-1,-2 1,0-1,0 1,-2-1,1 1,-1 0,-1-1,0 0,0 0,-4 7,-6 16,-2-1,-2 0,-4 5,-24 39,-2-2,-4-2,-57 64,-88 93,187-220,7-7,-2 0,2-1,-1 0,0 0,0 1,-3 0,8-4,-1 0,0 0,0 0,0 1,1-1,-1 1,0-1,0 0,0 1,1 0,4 1,26 4,-1 0,1-3,0-1,13-1,-21 0,93 0,19 0,9 9,-100-5,-1 2,1 3,-1 1,-1 3,10 6,22 15,-65-31</inkml:trace>
  <inkml:trace contextRef="#ctx1" brushRef="#br1" timeOffset="4">13925 1054,'9'0,"-6"0,61 0,0-4,-1-3,1-3,-1-4,-1-1,42-20,-97 32</inkml:trace>
  <inkml:trace contextRef="#ctx1" brushRef="#br1" timeOffset="5">14178 730,'2'4,"12"25,-2 1,0 0,3 19,-4-14,74 259,-43-142,-36-132,-2-7</inkml:trace>
  <inkml:trace contextRef="#ctx1" brushRef="#br1" timeOffset="6">14640 560,'0'0,"3"8,0-3,11 32,-2 2,-1 0,3 14,40 145,9 29,-47-181,-10-33</inkml:trace>
  <inkml:trace contextRef="#ctx1" brushRef="#br1" timeOffset="7">14735 1048,'8'-8,"-4"2,0 1,0 1,1 0,0 0,3-3,6-1,0-1,1 2,0 0,1 1,-1 1,0 1,1 0,0 1,0 1,0 0,0 2,4 0,-15 0,1 0,-1 2,1-1,0 0,-1 1,1 0,-1 1,0-1,0 0,4 4,-6-4,-1 0,1 0,-2 0,2 1,-1-1,-1 0,1 0,0 1,0 0,-1 0,0-1,1 1,-1 0,0 0,0 0,0 0,0 0,-1 0,1 1,-1-2,0 2,0 0,0 3,-1-1,1 0,-2 1,1-1,-1 0,0 0,0 0,0 0,-1 0,1 0,-1-1,0 0,-1 0,0 1,1-2,-2 1,1 0,-6 6,-1-2,0 1,0-1,0-1,-1 0,-9 4,15-8,-1-1,0 1,0-1,-1-1,2 0,-2 0,-1 0,5-2</inkml:trace>
  <inkml:trace contextRef="#ctx1" brushRef="#br1" timeOffset="8">15102 533,'15'2,"-6"1,1 0,-1 1,0 0,0 0,0 2,-1-1,1 1,-1 0,0 1,0 0,-1 0,3 4,2 4,0 1,-1-1,-1 2,0 0,-1 0,4 9,-5-4,0 1,-1 1,-1-1,-1 2,-1-2,0 2,-2-1,-1 1,-1 0,0-1,-2 1,-1 6,-1 0,-1-1,-1 1,-2-1,-1 0,-1-1,-1-1,-8 14,10-23,-2 0,-5 6,3-7</inkml:trace>
  <inkml:trace contextRef="#ctx1" brushRef="#br1" timeOffset="9">12774 733,'0'0,"1"8,0 0,0 0,1-1,-1 2,3 2,-1 4,14 45,8 14,8 31,-31-98</inkml:trace>
  <inkml:trace contextRef="#ctx1" brushRef="#br1" timeOffset="10">12626 733,'8'-3,"78"-20,1 4,31 1,-81 13,-9 2</inkml:trace>
  <inkml:trace contextRef="#ctx1" brushRef="#br1" timeOffset="11">13469 811,'-8'10,"7"-6,-40 64,4 2,1 6,0 5,-15 57,40-105,7-21,2-7,0 1,0-1,0 0,0 0,-2 3,4-8</inkml:trace>
  <inkml:trace contextRef="#ctx1" brushRef="#br1" timeOffset="12">13147 903,'12'8,"-5"-4,27 18,-1 3,-1 0,-1 3,24 27,-20-14,-1 1,-2 2,14 26,-33-50</inkml:trace>
  <inkml:trace contextRef="#ctx1" brushRef="#br1" timeOffset="13">11250 500,'-10'1,"-18"3,0 0,0 3,1 1,0 1,0 1,2 1,-13 8,35-17,0 0,1-1,-1 1,0 0,1 1,0-1,0 0,0 1,-1-1,1 1,1 0,-1 0,1-1,-1 1,2 0,-1 0,0 0,0-1,1 1,0 0,-1 0,1 0,0 0,0 0,0 0,1-1,-1 2,6 31,1-1,5 13,5 26,-4-4,4 63,-9-50,1 9,-2 54,-9-79,-4-1,-4 19,5-43,3-20,1 0,1 10,0-6,1-24,0 0,0 0,0 0,-1 0,1 0,0 0,0 0,0 0,0 0,0 0,0-1,0 1,0 0,1-1,4 4,1-1,0 0,0-1,0 1,7 1,37 3,-32-4,-8-2,77 11,18 9,-93-18</inkml:trace>
  <inkml:trace contextRef="#ctx1" brushRef="#br1" timeOffset="14">11593 731,'-9'8,"3"1,1-1,-1 0,1 1,1 0,0 0,0 0,-1 8,-3 8,1 1,1 10,0-1,2 1,2 0,0 20,4 0,7 51,-6-84,1 1,1 0,0 0,2-1,2 2,-5-14,0-1,1 0,0-1,1 1,-1-1,1 0,1-1,0 1,0-1,0 0,1-1,0 0,4 1</inkml:trace>
  <inkml:trace contextRef="#ctx1" brushRef="#br1" timeOffset="15">11865 977,'9'17,"12"34,-1-1,-2 5,19 48,-27-77,1 0,0 0,2-2,14 21,-26-44,-1 0,1 0,-1-1,1 2,0-2,-1 1,1 0,0-1,0 1,0 0,0-1,0 1,-1-1,2 1,-2-1,1 0,1 1,-2-1,1 0,1 1,-1-2,0 1,0-1,0 1,0 0,0-1,0 1,0-1,0 1,0-1,0 0,0 1,0-2,-1 2,1-1,-1 0,2 0,-2 0,1 0,-1-1,5-7,0 0,-1-1,0 1,0-1,-1 0,1-7,4-20,-1-8,-3 21,0-7,-4 31,0 0,0-1,0 1,0 0,0 0,0 0,0 0,0 0,1 0,-1 0,0 0,0 0,0-1,0 1,0 0,0 0,0 0,1 0,-1 0,0-1,0 1,0 0,0 0,0 0,0 0,0 0,0 0,0 0,1 0,-1 0,0 0,0 0,0 0,0 0,0 0,0 0,0 0,0 0,0 0,1 0,-1 0,0 0,0 0,0 0,1 0,-1 0,0 0,0 0,0 0,0 1,0-1,0 0,0 0,0 0,0 0,0 0,0 1,0-1,1 0,-1 0,0 0,0 0,0 0,0 0,7 9,-6-8,13 19,10 20,-17-26,1-1,0 1,2-1,-1-1,1 0,4 3,-12-14,0 1,0 0,0-1,-1 0,1 0,0 0,0 0,0 1,0-2,1 1,-2 0,2-1,-1 0,0 0,0 1,0-1,1 0,0-1,0 1,0-1,0 0,0 0,0-1,-1 1,1 0,0-1,-1 0,0 0,1 0,-1 0,1 0,-1-1,6-7,1 0,-2-1,0 0,0 0,-1-1,0 0,-1 0,0 0,-1-1,1-1,5-26,-1 0,3-27,-11 58,2-10,0 1,-2-1,1 0,-2 0,0-1,-2 16,2 5</inkml:trace>
  <inkml:trace contextRef="#ctx1" brushRef="#br1" timeOffset="16">15896 1022,'4'-3,"-1"0,0 2,0-1,1-1,-1 3,0-1,1 1,0 0,9-3,99-33,113-32,-207 65,-6 0</inkml:trace>
  <inkml:trace contextRef="#ctx1" brushRef="#br1" timeOffset="17">16843 903,'1'5,"-1"-1,1 1,0-1,0 0,1 0,-1 1,1-1,-1 0,2 0,3 9,6 16,1 0,10 14,-19-35,0-1,1 1,1-2,-1 1,1-1,0 0,0 1,0-2,1 0,0 0,5 3,-9-6,0-1,1 0,0 1,0-2,0 2,-1-2,1 0,0 1,0-1,-1 0,2-1,-2 1,1 0,3-2,-2 0,1 0,-1 0,0 0,0-2,0 1,0 0,0 0,0-1,1-2,3-4,-1 1,0-1,0 0,-1-1,0 0,-1 0,-1 0,1-1,1-5,-6 15,4-16,-5 17,1 1,-1-1,1 0,-1 0,0 0,0 1,0-2,0 2,0-1,0-1,0 2,0-1,0 0,-1 0,1 0,-1 0,14 24,-1 1,-1 0,3 12,5 16,-1 12,-9-33,-3 1,1-1,-3 1,-1 1,-1-1,-2 0,-1 15,-1-25,0-1,-1 1,-2-1,1 0,-3 0,1 0,-2-1,0 0,-1-1,0 0,-7 9,6-15,1 0,0-1,-2 0,0 0,-11 8,15-14,-1 0,1-2,0 2,-1-2,0 0,-1 0,1-1,0 0,-1 0,-5 0,12-3,-1 0,0 1,0-1,0 0,1-1,-1 1,0 0,0-1,1 0,-1 0,0 0,1 0,-1 0,0 0,1-1,-1 0,1 0,-1 0,0-1,1 0,0 0,0 1,-1-2,1 2,1-2,-1 1,1-1,-2-2,-1-4,1-2,0 1,2 0,-1-1,0 1,2 0,-1-1,1 0,1-13,1 0,1 0,0 0,2 0,1 1,1-1,0 2,2 0,0 0,9-15,-8 19,1 1,0 0,2 1,-1 0,2 0,0 2,1 0,0 1,1 1,0 0,1 1,5-2,3 2</inkml:trace>
  <inkml:trace contextRef="#ctx1" brushRef="#br1" timeOffset="18">17619 433,'7'3,"1"-1,-2 1,2-2,-1 1,1-1,1 0,4 1,51 6,-23-3,30 7,-68-11,1-1,-1 2,1-1,-1 0,1 1,-1-1,0 1,1 0,-1 0,-1 0,1 1,0-1,0 1,-1-1,1 2,-1-1,0 0,1 0,-1 0,-1 0,1 2,0-2,0 4,5 19,0 1,-2 1,-1-1,1 25,-2-22,49 366,-34-276,-15-89,-1-1,-2 0,-1 2,1-27,-1 2,1-2,-1 1,-1-1,1 2,-1-2,1 0,-1 1,-1-1,1 0,-1 0,0 0,0-1,-3 4,2-2,-1-1,0-1,0 1,0-1,-1 0,0 0,1 0,-2-2,1 1,0 0,-4 0,-10 3,-1 0,0-3,0 1,-15-2,-11-1,-29-5,72 4</inkml:trace>
  <inkml:trace contextRef="#ctx1" brushRef="#br1" timeOffset="19">18743 1055,'0'0,"0"0,0 0,0 0,-121 0,116 0</inkml:trace>
  <inkml:trace contextRef="#ctx1" brushRef="#br1" timeOffset="20">19520 723,'0'1,"0"-1,-1 1,1 0,0-1,0 1,-1 0,1-1,0 1,0 0,-1-1,0 1,1-1,0 1,-1-1,-3 5,-32 54,3 3,-1 7,-9 17,27-54,-65 118,56-109,0-1,-18 19,33-47</inkml:trace>
  <inkml:trace contextRef="#ctx1" brushRef="#br1" timeOffset="21">19188 779,'117'137,"-38"-43,25 18,-64-73,2-2,0-1,2-3,24 12,-32-25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9:20:28.295"/>
    </inkml:context>
    <inkml:brush xml:id="br0">
      <inkml:brushProperty name="width" value="0.2" units="cm"/>
      <inkml:brushProperty name="height" value="0.2" units="cm"/>
    </inkml:brush>
    <inkml:context xml:id="ctx1">
      <inkml:inkSource xml:id="inkSrc6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9:20:28.310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1796 768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 0 94 0 0,0-1 75 0 0,0 1 71 0 0,1 0 37 0 0,5-4-151 0 0,-6 4 229 0 0,4-3-94 0 0,1 1-158 0 0,-5 4 167 0 0,-1-1 40 0 0,0 3 63 0 0,-1 1 81 0 0,-1 6 323 0 0,-4 0-48 0 0,4-8-266 0 0,-1 0 0 0 0,0 0 0 0 0,0 0 0 0 0,-1 0 0 0 0,1 0 0 0 0,-2 1-106 0 0,-3 2 267 0 0,-1-1 1 0 0,-1 1 0 0 0,0-1 0 0 0,-3 2-268 0 0,-2 1 386 0 0,11-6-248 0 0,0-1-43 0 0,2 1-38 0 0,0-2-34 0 0,0-1-65 0 0,1 0-92 0 0,2-2-52 0 0,2-4-310 0 0,-2 6 348 0 0,-1 1 23 0 0,3-6-206 0 0,2 0 54 0 0,2-1 0 0 0,7-2-67 0 0,-11 8 266 0 0,-1-1 0 0 0,1 2 0 0 0,0-1 0 0 0,-1 1-1 0 0,0-1 1 0 0,1 1 0 0 0,1 0 78 0 0,6-1-219 0 0,0 1-38 0 0,-1 4 246 0 0,-3 3 92 0 0,2 11 198 0 0,-7-13-182 0 0,1 4 71 0 0,-2-5-92 0 0,-1 0-1 0 0,0-1 1 0 0,0 1 0 0 0,-1 0 0 0 0,1-1-1 0 0,-1 1 1 0 0,0 0 0 0 0,-1 2-76 0 0,-5 6 225 0 0,-1 0-75 0 0,4-5-121 0 0,-2-1-39 0 0,1 1-45 0 0,0-2-49 0 0,-1 0-57 0 0,1 0-61 0 0,4-4 367 0 0,1 0-42 0 0,0 0-31 0 0,-1 0-64 0 0,1 1-61 0 0,-1-1-56 0 0,0 1-53 0 0,1-1-48 0 0,-1 0-45 0 0,1 0-41 0 0,-1 0-106 0 0,0 0-46 0 0,0 0-558 0 0,1 0 14 0 0,-1-4-1413 0 0,1 0 1211 0 0,0-4-712 0 0</inkml:trace>
  <inkml:trace contextRef="#ctx0" brushRef="#br0" timeOffset="1">1873 1451 1292 0 0,'0'0'1024'0'0,"0"0"860"0"0,0 0-1280 0 0,0 0-64 0 0,0 0-62 0 0,0 0-57 0 0,0 0-54 0 0,0 0-50 0 0,0 0-43 0 0,0 0-38 0 0,0 0 75 0 0,0 0 59 0 0,0 0 167 0 0,0 0-18 0 0,0 0-246 0 0,0 0-142 0 0,0 0-57 0 0,0 0-102 0 0,0 0-60 0 0,0 0-99 0 0,5-2-95 0 0,0-1 275 0 0,3-1-59 0 0,-1 1-53 0 0,1 1-48 0 0,0-1-41 0 0,2 1-36 0 0,14 0-328 0 0,-18 3 585 0 0,-1 0 49 0 0,2 4 162 0 0,-6 7 325 0 0,-2-10-437 0 0,1 9 276 0 0,-2-2-65 0 0,-1 0-63 0 0,-4 0-66 0 0,0 0 6 0 0,-3 3 44 0 0,-3-2-57 0 0,8-7-70 0 0,-2 2 1 0 0,-13 5 76 0 0,13-7-81 0 0,-1-1 59 0 0,1-1 82 0 0,-1 0 104 0 0,8-1-116 0 0,0 0-104 0 0,0 0-52 0 0,0-1 13 0 0,0-1-61 0 0,0-5-95 0 0,-1 2-128 0 0,1 0-62 0 0,-1-4-313 0 0,3-2-417 0 0,6 6 399 0 0,0 2 229 0 0,1 2 95 0 0,2 0 41 0 0,-9 1 231 0 0,-1 0 1 0 0,0 1 0 0 0,0-1-1 0 0,0 0 1 0 0,-1 0 0 0 0,2 0-1 0 0,-1 0 1 0 0,0 1 0 0 0,0-1-1 0 0,-1 1 1 0 0,2-1 0 0 0,-1 0-1 0 0,-1 1 1 0 0,1-1 0 0 0,0 1-1 0 0,-1-1 1 0 0,2 0 0 0 0,-2 1-1 0 0,1 0 1 0 0,-1-1 0 0 0,1 1-1 0 0,-1-1 1 0 0,1 1 0 0 0,-1-1-1 0 0,0 1 1 0 0,0 0 0 0 0,2-1-1 0 0,-2 1 1 0 0,0 0 0 0 0,0-1-1 0 0,0 1-18 0 0,2 11 247 0 0,-2-2-62 0 0,0-7-133 0 0,0 2 87 0 0,0 0 97 0 0,0-3-162 0 0,0-1-1 0 0,0 0 0 0 0,0 1 1 0 0,0-1-1 0 0,-1 0 0 0 0,1 1 1 0 0,-1-2-1 0 0,1 2 1 0 0,-2-1-1 0 0,1 0 0 0 0,0 1-73 0 0,-8 2 291 0 0,5-2-133 0 0,1-1-41 0 0,-2 0-39 0 0,0 0-39 0 0,1 0-37 0 0,-1 0-35 0 0,0-1-35 0 0,1 0-32 0 0,-4-1-195 0 0,-1-1-116 0 0,3-2-105 0 0,1-2-96 0 0,1-11-1417 0 0,4 7 959 0 0,1 1-48 0 0,0 2 143 0 0,-1 0-44 0 0,0 0-11 0 0,0-2-588 0 0</inkml:trace>
  <inkml:trace contextRef="#ctx0" brushRef="#br0" timeOffset="2">2386 938 3392 0 0,'0'0'1407'0'0,"0"0"-566"0"0,0 0-202 0 0,0 0-85 0 0,0 0-103 0 0,0 0-95 0 0,0 0-139 0 0,0 0-35 0 0,0 0 107 0 0,0 0 70 0 0,0 0-109 0 0,0 0 73 0 0,0 0 11 0 0,0 0 118 0 0,0 0 86 0 0,0 0-304 0 0,0 0-75 0 0,0 0-107 0 0,0 0-81 0 0,-1 0-137 0 0,-1 0-91 0 0,1 0-45 0 0,2 0-1 0 0,13 0 92 0 0,0-1 92 0 0,0 0 81 0 0,0-1 67 0 0,2-1 79 0 0,1 0 61 0 0,33-8 492 0 0,-23 4-357 0 0,-14 4-200 0 0,1 0-47 0 0,31-6 237 0 0,1-1-44 0 0,8-1-18 0 0,-1 0-61 0 0,0 0-62 0 0,0 1-66 0 0,1 1-65 0 0,0 1-68 0 0,0 1-70 0 0,-1 2-71 0 0,-47 4 5 0 0,0 1-48 0 0,0 0-69 0 0,-1 0-87 0 0,-1 0-96 0 0,-4 0 126 0 0,1 0 41 0 0,-1 0 38 0 0,1 0 36 0 0,-1 1-186 0 0,0 0 116 0 0,0-1 110 0 0,0 0 69 0 0,0 2-10 0 0,0 0-86 0 0,-1-1 125 0 0,1-1-76 0 0,0 0 107 0 0,-4 8-1394 0 0,2-5 1112 0 0,-1 1-347 0 0,0-3 320 0 0,1 1-44 0 0,-5 2-561 0 0,-5 1-670 0 0</inkml:trace>
  <inkml:trace contextRef="#ctx0" brushRef="#br0" timeOffset="3">2740 1505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0,2-2-70 0 0,0 2 34 0 0,12-2 5 0 0,1 2 48 0 0,0 0 43 0 0,-1 0 37 0 0,19-3 59 0 0,43-10 194 0 0,-50 5-227 0 0,-11 3-62 0 0,-1-2 63 0 0,32-11 162 0 0,-26 8-147 0 0,-9 5-58 0 0,1 0-55 0 0,-3 0-35 0 0,1 0-54 0 0,-1 0-61 0 0,1 0-69 0 0,-1 0-77 0 0,1 0-82 0 0,-1 1-91 0 0,1-3-99 0 0,-6 5 94 0 0,-1 1-82 0 0,0 1-83 0 0,-1-2-86 0 0,-1 2 103 0 0,1 0-45 0 0,-1 0-197 0 0,-1 0-532 0 0</inkml:trace>
  <inkml:trace contextRef="#ctx0" brushRef="#br0" timeOffset="4">5539 1244 3664 0 0,'0'0'883'0'0,"0"-2"-93"0"0,-1 2-88 0 0,1 0-82 0 0,-1 0-79 0 0,1 0-73 0 0,0 0-68 0 0,-1 0-64 0 0,1 0-10 0 0,0-2-77 0 0,-1 2-67 0 0,0 0-60 0 0,1 0-43 0 0,-1-1-59 0 0,1 1-55 0 0,0 0-84 0 0,26 0 72 0 0,1 0 109 0 0,-4 0 58 0 0,-1-2 44 0 0,51-2 507 0 0,-42 0-412 0 0,0 0-74 0 0,-15 3-136 0 0,0-3-36 0 0,42-5 214 0 0,0-3-53 0 0,0 1-49 0 0,0 0-42 0 0,0 0-39 0 0,-1-1-33 0 0,58-14-67 0 0,-107 24 0 0 0,12-1 19 0 0,-15 1-6 0 0,0 0-42 0 0,-2 2-8 0 0,0 0-34 0 0,-1 0-39 0 0,0 0-44 0 0,-3 0 77 0 0,-1 0-37 0 0,-1 0-269 0 0,1 2-107 0 0,-1-2-79 0 0,-2 2-730 0 0,1-2 278 0 0,-1 0-589 0 0,5 0 1662 0 0</inkml:trace>
  <inkml:trace contextRef="#ctx0" brushRef="#br0" timeOffset="5">7717 653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3 21 0 0,0 16 313 0 0,-1 0-64 0 0,-1 1-57 0 0,0-1-46 0 0,-2 4-28 0 0,1 0-39 0 0,-10 48 5 0 0,7-45-5 0 0,-7 31 120 0 0,-2 1-167 0 0,-1-4 81 0 0,-3-1 0 0 0,-6 8-81 0 0,4-14 74 0 0,-2-2 0 0 0,-15 19-74 0 0,13-25 143 0 0,-17 17-143 0 0,26-37-37 0 0,-1 1 69 0 0,6-9 28 0 0,0 0-1 0 0,-1-2 1 0 0,1 1 0 0 0,-6 2-60 0 0,-11 3 39 0 0,13-9-58 0 0,0-1-35 0 0,-1-3-41 0 0,1-1-47 0 0,-1-3-55 0 0,0-1-60 0 0,-5-6-97 0 0,2-4 69 0 0,2-4 55 0 0,2-2 42 0 0,4 3-14 0 0,1-2 1 0 0,1 1-1 0 0,-7-17 202 0 0,4 2-112 0 0,2-1 42 0 0,5 10 32 0 0,0-1-1 0 0,2 1 1 0 0,-2-17 38 0 0,4-9-86 0 0,2 21 1 0 0,1-1-37 0 0,1-4 67 0 0,4 2-43 0 0,-2 9-45 0 0,2 1 1 0 0,1 0-1 0 0,8-17 143 0 0,5-1-145 0 0,-11 22 67 0 0,0 1-1 0 0,11-12 79 0 0,-8 13 9 0 0,1 4 59 0 0,0 0 79 0 0,1 4 98 0 0,-10 5-50 0 0,-1 1-42 0 0,4-1 52 0 0,0 2-107 0 0,-6 0-88 0 0,0 0 0 0 0,0 1 0 0 0,0-1-1 0 0,0 1 1 0 0,0-1 0 0 0,0 1-1 0 0,0-1 1 0 0,-1 1 0 0 0,1 0 0 0 0,0 0-10 0 0,6 6 99 0 0,6 6 338 0 0,-1 1 0 0 0,2 3-437 0 0,10 16 543 0 0,-10-11-239 0 0,-1 0-36 0 0,0 0-46 0 0,0 0-54 0 0,0 0-64 0 0,-1 0-68 0 0,31 44 101 0 0,-9-18 82 0 0,1-2 0 0 0,7 4-219 0 0,3-4 87 0 0,2-4-92 0 0,-23-21-42 0 0,1-2-36 0 0,1-1-40 0 0,1-2-45 0 0,-9-5-72 0 0,1-1 67 0 0,2 1 31 0 0,32 12-127 0 0,-34-16 140 0 0,-5-2 1 0 0,0 1-33 0 0,0-3-40 0 0,0 2-49 0 0,2-1-94 0 0,0 0-79 0 0,1-1-89 0 0,-1 0-100 0 0,0-1-110 0 0,0 0-121 0 0,-8-2 373 0 0,0 1-34 0 0,-1 0-35 0 0,1-1-37 0 0,1 0-540 0 0,5 0-698 0 0</inkml:trace>
  <inkml:trace contextRef="#ctx1" brushRef="#br1">9116 0,'0'6,"-1"1,-2-1,1 1,-1-1,-1 2,-6 14,-13 53,8 7,-7 26,15-79,-22 95,24-87,3 1,4 11,-1-45,-1-4</inkml:trace>
  <inkml:trace contextRef="#ctx1" brushRef="#br1" timeOffset="1">8593 1037,'0'0,"0"0,120 11,8 16,-17-2,49-13,-124-13,0-6,0-2,-1-4,1-5,-1-3,16-17,-33 20</inkml:trace>
  <inkml:trace contextRef="#ctx1" brushRef="#br1" timeOffset="2">8775 1573,'5'9,"5"14,-1 0,-1 1,-1 0,-1 0,0 12,1 18,-1 54,-7-101,0 4,2-10,1-5,15-41,42-108,-43 119,1 0,2 2,9-12,-18 31,1-1,0 0,3 0,-10 10,0 0,1 0,0 1,-1-1,1 0,1 2,-1-1,1 0,-1 1,6-2,-9 3,-1 1,1 0,0-1,1 1,-1 0,0 0,0 0,0 0,0 0,-1 1,1-1,1 0,-1 1,0-1,0 1,0 0,2 1,-1 0,-1-1,1 1,0 0,0 0,-1 1,0-1,1 0,0 2,3 6,1-1,-1 1,-1 0,0 1,0 2,9 21,-3 2,-1 0,1 15,12 114,-17-119,-4-28,2 14,2 0,3 12,-5-32</inkml:trace>
  <inkml:trace contextRef="#ctx1" brushRef="#br1" timeOffset="3">10640 252,'0'0,"0"0,0 0,-8 1,-19 3,0-2,-1 0,-9-2,-83-6,60 3,-38-2,0 4,-16 5,73 1,-1 2,1 2,-40 12,55-14,47 13,-5-7,2-1,0-1,0-1,5 1,79 34,-56-26,311 143,-341-154,-2 0,0 1,1 0,11 11,-21-16,0 1,0 0,-1 0,0 0,0 1,0-1,-1 1,0 0,0 0,0 0,-1 0,0 0,0 4,0 1,-1-1,0 2,-1-2,-1 1,0 0,-1 0,0 0,-1-1,0 1,0-1,-4 7,-7 13,-2-1,-2 1,-4 4,-25 33,-3-1,-3-2,-61 56,-93 80,198-190,7-7,-2 0,2 0,-1 0,-1 0,1-1,-3 3,8-5,-1 0,0 0,1 0,-1 0,0 0,0 1,1-1,-1 0,0 1,1 0,4 0,27 5,0-1,1-2,0-1,13-2,-22 1,98 0,20 0,10 7,-106-4,0 3,0 1,-1 2,0 2,9 5,25 13,-70-26</inkml:trace>
  <inkml:trace contextRef="#ctx1" brushRef="#br1" timeOffset="4">14463 1004,'9'-1,"-5"2,63-2,0-2,0-3,0-3,-1-3,-1-1,44-17,-101 28</inkml:trace>
  <inkml:trace contextRef="#ctx1" brushRef="#br1" timeOffset="5">14729 723,'3'4,"11"20,-1 2,-1 0,4 17,-4-13,77 225,-45-124,-37-113,-3-7</inkml:trace>
  <inkml:trace contextRef="#ctx1" brushRef="#br1" timeOffset="6">15215 576,'0'0,"3"6,1-1,10 27,-1 1,-2 2,5 10,40 126,10 27,-49-159,-11-27</inkml:trace>
  <inkml:trace contextRef="#ctx1" brushRef="#br1" timeOffset="7">15315 999,'8'-8,"-3"3,-1 1,1 1,0-1,-1 1,5-3,6-2,0 1,0 1,1 0,0 0,1 2,-1 0,0 1,1 0,0 2,0-1,0 2,3 0,-14 0,0 0,0 2,0-1,0 0,0 0,0 1,-1 0,0 0,1 0,3 4,-6-5,-1 1,1-1,-1 1,0 0,0 0,0 0,0 0,0 1,0-1,-1 0,1 1,-1-1,0 1,1-1,-1 1,-1 0,1-1,0 1,-1 0,0-1,1 1,-1 1,-1 2,1-1,-1 0,0 1,0-1,-1 1,0-1,-1 0,1 0,-1 0,0 0,0 0,0 0,-1-1,0 1,0-1,0 0,-1 0,-6 5,1 0,-2-1,0-1,0 1,0-1,-10 3,15-6,0-1,0 0,-1-1,0 0,1 0,0 0,-4-1,8-1</inkml:trace>
  <inkml:trace contextRef="#ctx1" brushRef="#br1" timeOffset="8">15701 552,'16'2,"-6"0,0 1,-1 0,1 1,-1 0,0 0,0 1,0 0,0 1,-1-1,1 1,-2 1,4 2,1 4,1 1,-1-1,-1 2,-1 0,0-1,3 9,-4-4,-1 1,-1 1,-1-1,0 1,-2-1,0 1,-2 1,-1-1,0 0,-2 1,-1-1,-1 6,-1 0,-2-1,0 1,-2-1,-1-1,-2 1,-1-2,-8 13,10-21,0 0,-8 6,5-6</inkml:trace>
  <inkml:trace contextRef="#ctx1" brushRef="#br1" timeOffset="9">13282 667,'0'0,"1"7,0-1,0 1,1 0,-1 0,3 3,0 3,14 39,7 12,11 27,-34-85</inkml:trace>
  <inkml:trace contextRef="#ctx1" brushRef="#br1" timeOffset="10">13126 667,'8'-3,"83"-17,0 4,34 0,-86 12,-10 1</inkml:trace>
  <inkml:trace contextRef="#ctx1" brushRef="#br1" timeOffset="11">14013 734,'-8'9,"6"-6,-41 56,4 2,1 5,1 4,-17 50,42-92,8-17,2-7,0 1,0-1,0 1,0-1,-3 3,5-7</inkml:trace>
  <inkml:trace contextRef="#ctx1" brushRef="#br1" timeOffset="12">13674 814,'13'7,"-6"-4,29 17,-2 1,0 1,-1 2,24 24,-19-13,-3 1,-1 3,14 21,-34-42</inkml:trace>
  <inkml:trace contextRef="#ctx1" brushRef="#br1" timeOffset="13">11609 429,'-10'1,"-20"2,1 1,0 2,0 1,1 0,-1 2,2 1,-12 6,36-14,0-1,0 1,1-1,-2 1,3 0,-2 0,0 0,1 0,0 1,0-1,0 0,0 1,1-1,0 0,0 1,0 0,0-1,0 0,1 1,0 0,-1-1,1 0,0 1,0 0,0-1,1 0,-1 2,6 26,2-1,4 12,7 22,-6-3,5 54,-9-42,0 6,-2 48,-9-69,-4 0,-5 16,6-38,3-17,1 0,1 9,0-5,1-21,0-1,0 2,-1-1,1-1,0 2,0-2,0 1,0 0,0-1,0 1,0 0,0-1,1 1,-1-1,6 3,0 0,0 0,1-1,-1 0,8 1,39 4,-34-5,-9-1,82 10,18 6,-97-14</inkml:trace>
  <inkml:trace contextRef="#ctx1" brushRef="#br1" timeOffset="14">11970 629,'-10'7,"5"0,-1 1,0-1,1 1,0-1,1 1,0 0,-2 7,-2 7,1 0,0 9,2 0,0-1,2 2,2 16,3 1,7 43,-6-71,2-1,0 1,1 0,1-1,2 2,-5-13,1 0,-1-1,2 1,0-1,0 0,0 0,1-1,0 0,1 0,0 0,0-1,0 0,5 1</inkml:trace>
  <inkml:trace contextRef="#ctx1" brushRef="#br1" timeOffset="15">12257 843,'9'14,"13"30,-1 0,-2 3,20 42,-29-66,1 0,2-1,0-1,15 18,-27-39,0 2,-1-2,1 1,0 0,-1 0,1-1,0 1,0-1,0 1,0-1,-1 1,2 0,-2-1,2 0,-2 1,2-1,-1 0,0 0,0 0,1 1,-2-2,2 1,-1 0,0 0,0-1,0 1,0 0,0-1,0 0,0 1,0-1,0 1,0-1,-1 0,1 0,0 1,0-1,-1 0,1 0,0-1,4-6,0 0,0 0,-2 0,1 0,-1-1,2-6,3-17,0-7,-4 18,0-6,-4 27,0 0,0 0,0 0,0 0,0 0,0 0,0-1,0 1,1 0,-1 0,0 0,0 0,0 0,0 0,0 0,0 0,0 0,1 0,-1 0,0-1,0 1,0 0,0 0,0 0,0 0,0 0,0 0,0 0,1 0,-1 0,0 0,0 0,0 0,0 0,1 0,-1 0,0 0,0 0,0 0,0 0,0 0,0 0,0 0,0 0,1 0,-1 0,0 0,0 0,0 0,0 1,1-1,-1 0,0 0,0 0,0 0,0 0,0 0,0 0,0 0,0 0,0 0,0 0,0 1,0-1,8 7,-7-6,13 17,11 16,-17-22,0 0,1 0,1-1,0-1,1 1,3 2,-12-12,0 1,0-1,0 0,0 0,0 0,0 0,0 0,0 0,0-1,1 1,-1 0,0-1,0 0,1 0,-1 1,0-1,1 0,0-1,0 1,1-1,-2 0,1 0,1 0,-2 0,1 0,0-1,0 0,-1 1,1-1,-1 0,1 0,-1 0,7-7,0 1,-1-2,-1 1,0-1,0 0,-1-1,-1 1,0-1,0 0,-1-1,7-22,-1-1,2-24,-10 51,1-7,-1-1,0-1,0 1,-2-1,0 0,-2 14,2 3</inkml:trace>
  <inkml:trace contextRef="#ctx1" brushRef="#br1" timeOffset="16">16432 931,'4'-3,"-1"0,0 2,1-1,-1 0,1 2,-1-2,1 2,0 0,10-3,105-33,117-32,-217 65,-6 0</inkml:trace>
  <inkml:trace contextRef="#ctx1" brushRef="#br1" timeOffset="17">17199 568,'1'4,"-1"0,1 0,0-1,1 1,-1 0,1-1,-1 1,1-1,1 2,3 6,6 14,2 0,10 12,-19-30,-1-1,1 1,1-1,0-1,0 1,0-1,0 0,2 0,-2 0,2-1,4 2,-8-4,-1-1,1 0,0 1,0-2,0 1,0 0,0-1,0 1,0-1,0 0,0-1,0 1,0-1,3 0,-1-1,0 1,-1-2,1 2,-1-2,0 0,0 0,0 0,0 0,3-2,1-4,0 1,-1 0,0-1,-1 0,0-1,0 1,-1-1,-1-1,2-3,-5 12,4-13,-6 14,0 0,0 1,1-1,-1 0,0 0,0 1,0-1,0 0,0 1,0-2,0 2,0-1,0 0,-1 0,1 1,0-1,13 21,0 0,-2 1,4 11,5 13,-1 10,-10-28,-2 0,-1 1,-1-1,-2 2,-1-2,-1 1,-3 13,0-22,0-1,-1 1,-2 0,0-1,-1 0,-2 0,1-1,-2 0,0 0,-2 0,-5 7,6-13,0 0,0 0,-1-1,0 0,-12 8,15-13,0 0,0-1,1 1,-2-2,1 1,-1-1,1 0,-1 0,0-1,-6 0,12-1,0-1,0 1,0-1,0 0,0-1,0 1,1-1,-2 1,2-1,-1 1,0-2,1 2,-2-1,2-1,-1 1,1 0,-1-1,0-1,0 1,1 0,-1-1,1 1,0-1,0 1,0-1,0 0,1 0,-3-2,1-5,0 0,0 1,1-1,0 0,1 0,0 0,0 0,1 0,2-12,-1 0,2 1,1-1,1 1,1 0,1-1,1 2,1 0,1 0,9-12,-9 15,1 1,2 0,-1 2,2-1,0 1,2 0,-1 1,1 1,1 1,-1 0,2 1,6-3,1 3</inkml:trace>
  <inkml:trace contextRef="#ctx1" brushRef="#br1" timeOffset="18">18005 447,'8'3,"-1"-1,1 0,-1-1,1 0,0 1,1-2,5 2,53 5,-23-3,31 7,-72-11,1 1,0 0,-1 0,1 0,-1 1,1-1,-1 0,1 1,-1 0,0 0,0 0,0 0,0 0,-1 1,1 0,-1-1,1 1,-1-1,0 1,0 0,0 1,-1-1,2 2,5 18,-1 1,-2 0,-1-1,2 22,-3-19,51 317,-35-238,-16-79,-1 1,-1-2,-2 3,1-23,-1 0,0 0,0 0,0 0,-1 0,1 0,-1-1,0 1,-1-1,1 1,-1-1,0 0,0 0,-4 3,3-2,-2-1,1 0,0 0,-1 0,1-1,-2 1,1-1,0-1,0 1,-1-1,-3 1,-12 2,0 0,0-2,0 0,-16-1,-11-1,-31-5,75 4</inkml:trace>
  <inkml:trace contextRef="#ctx1" brushRef="#br2" timeOffset="21">0 388,'4'8,"0"-2,6 18,0 1,-2 0,-1 1,0 0,-2 2,8 49,-3 8,0 53,-5-1,-6 23,-30 275,43-475,2-8,2 1,1 1,3 1,19-32,-26 55,1 0,1 1,0 1,10-9,-12 16,0 1,1 1,0-1,0 2,1 1,12-6,-17 10,-2 0,2 2,0 0,0-1,-1 2,1 1,0-1,8 0,-13 2,0 0,0 1,1-1,-1 1,0 0,0 0,0 0,0 1,0 0,0 0,0 1,-1 0,0-1,1 2,-1-2,0 2,3 3,-1-1,-1 0,-1 1,1 0,-1 0,0 1,0-1,-1 1,0 0,0-1,-1 2,0-1,-1 0,0 0,1 1,-2-1,0 4,0 5,-1 0,0 1,-2-1,0 0,0 0,-1-1,-5 11,-2 2,-2-1,-1-1,0 1,-2-2,-1 0,-1-1,-1-1,-1-1,-1 0,-1-2,-1-1,0-1,-1 0,-1-3,-2 0,-12 6,28-17,-1 0,0 0,0-1,-9 2,17-6,1 0,-1 1,0-1,0 0,1-1,-1 1,1 0,-3-2,4 2,0-1,0 0,0 1,0-2,0 2,0-2,0 1,1 0,-1-1,0 1,1-1,0 1,-1-1,1 1,-1-1,-4-10</inkml:trace>
  <inkml:trace contextRef="#ctx1" brushRef="#br2" timeOffset="22">974 1600,'1'4,"30"78,13 41,0 40,-38-144</inkml:trace>
  <inkml:trace contextRef="#ctx1" brushRef="#br2" timeOffset="23">3996 246,'8'30,"-2"-1,-1 1,-1 1,5 92,-5 342,-4-405,-21 292,21-345,4-14,28-58,-15 28,2 2,13-21,-25 47,1-1,-1 0,1 1,0-1,2 3,-1-2,0 2,1 0,0-1,6 0,-11 4,1 2,0 0,0 0,0 0,0 1,0-1,0 1,0 0,0 1,0 0,1 0,-1 0,0 2,0-2,1 2,2 0,-1 2,1-1,-1 1,0 0,1 0,-1 1,-1 0,1 1,6 6,-6-4,1 0,-1 1,0 0,-1 0,0 1,0 0,-1 1,-1-1,2 5,-4-6,1-1,-1 2,-1-1,0 0,-1 0,1 1,-1-1,-1 0,0 1,0 0,-1-1,-1 3,0 1,0-1,-1 0,-1 0,0 0,0-1,-1 0,-1 0,1 1,-2-2,0 0,0 0,-1 0,1-1,-2 0,0 0,1-2,-2 1,0 0,1-2,-2 0,0 0,-8 3,6-3,-1-1,0-1,0 0,0 0,0-2,0 0,-1-1,-5 0,13-2,-1 1,0-1,0 0,0 0,0-1,1-1,-1 0,1 1,0-2,-1 1,1-1,1 0,-1-1,0 0,-4-4,-2-6</inkml:trace>
  <inkml:trace contextRef="#ctx1" brushRef="#br2" timeOffset="24">4891 1571,'-1'1,"0"-1,-1 1,1 0,0-1,0 1,-1 0,2 0,-1 0,-1 0,1 0,0 0,-7 7,1 0,-1 0,2 1,-1-1,1 2,1-1,-1 1,1-1,1 2,0 0,0-2,0 6,1-4,1 1,-1 0,2 0,0-1,0 1,1 0,0 0,1 0,1 0,-1-1,3 7,-2-13,-1-1,1 1,0 0,0 0,0-1,0 0,2 1,-2-1,4 3,-5-5,0-1,0 0,0 0,0 0,1 0,-1 0,0 0,0-1,1 1,-1 0,1-1,-1 1,0 0,1-1,-1 0,1 0,0 1,-1-1,1 0,-1 0,1 0,-1 0,1-1,-1 1,0 0,1 0,0-1,-1 0,1 1,-1-1,0 0,0 1,1-2,2 0,0-2,0 1,-1-1,1 0,-1 0,0 0,0 0,0-1,0 1,-1 0,0-2,0 1,3-7,0-1,-1-1,-1 1,1-2,-3 8,1-1,-2 0,1 1,-1-1,0 0,0 0,-1 1,0-1,-1-2,2 6,-2 1,1 0,0-1,0 0,-1 1,0 0,1 0,-1 0,-1 0,1 1,0-2,-1 2,1 0,-1-1,0 1,1-1,-2 2,2-1,-1 0,-3 0,1 0,0 0,0 0,-1 1,1 0,0 0,0 1,0-1,-1 1,1 0,-1 1,-4 0,-2 2,-1 0,1 1,0 0,-5 3,-20 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19:34:41.560"/>
    </inkml:context>
    <inkml:brush xml:id="br0">
      <inkml:brushProperty name="width" value="0.2" units="cm"/>
      <inkml:brushProperty name="height" value="0.2" units="cm"/>
    </inkml:brush>
    <inkml:context xml:id="ctx1">
      <inkml:inkSource xml:id="inkSrc8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19:34:41.56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9132 1179 8213 0 0,'-2'-2'654'0'0,"1"2"-78"0"0,0-2-86 0 0,-1 0-90 0 0,1 1-97 0 0,0-1-102 0 0,0 1-109 0 0,1-1-113 0 0,0 1 127 0 0,0 1 51 0 0,0 0-48 0 0,0 0-65 0 0,0 0-54 0 0,0 0-75 0 0,0 0-98 0 0,0 0 38 0 0,0 0-55 0 0,1 0 80 0 0,0 1-43 0 0,0-1 43 0 0,1 0-141 0 0,-1 0 51 0 0,1 2 44 0 0,0-2 39 0 0,-1 2 20 0 0,1-1 41 0 0,0 1 28 0 0,1 1 35 0 0,2 0 18 0 0,-2 0-55 0 0,26 16 202 0 0,17 4 158 0 0,0-6-31 0 0,-15-7-183 0 0,45 9 44 0 0,-51-15-129 0 0,1 1-42 0 0,-5-3-40 0 0,0 1-50 0 0,0 0-61 0 0,0-1-68 0 0,-10-1 104 0 0,0 0-60 0 0,0-1-73 0 0,0 0-87 0 0,1 0-101 0 0,-1 0-115 0 0,-6 0 239 0 0,1 0-34 0 0,-1 0-36 0 0,1 0-37 0 0,1 0-144 0 0,-1 0-61 0 0,1 0-63 0 0,-1 0-66 0 0,-1 0-67 0 0,1 0-516 0 0</inkml:trace>
  <inkml:trace contextRef="#ctx0" brushRef="#br0" timeOffset="1">10223 932 5793 0 0,'0'0'871'0'0,"0"0"-319"0"0,0 0-124 0 0,0 0-41 0 0,0 0 30 0 0,0 0-72 0 0,0 0-67 0 0,0 0-61 0 0,0 0-53 0 0,0 0-46 0 0,0 0 17 0 0,0 0-58 0 0,0 0-36 0 0,0 0 46 0 0,0 0 69 0 0,0 0 68 0 0,0 0 364 0 0,0 0-225 0 0,0 0-150 0 0,0 0-6 0 0,0 0-96 0 0,0 0-116 0 0,0 1-81 0 0,1 2-95 0 0,-1 0 71 0 0,0 0 48 0 0,-1 3 53 0 0,0 0 16 0 0,-2 20 39 0 0,3-15-53 0 0,0 0 1 0 0,2 6 6 0 0,-1-9-3 0 0,1 0 1 0 0,0 0-1 0 0,3 6 3 0 0,-2-8 27 0 0,0 1-1 0 0,4 4-26 0 0,-1-2-53 0 0,0 0 0 0 0,3 2 53 0 0,-1-2-85 0 0,0-1 0 0 0,4 2 85 0 0,-4-3-125 0 0,1-1 0 0 0,5 4 125 0 0,-6-5-116 0 0,1-1-1 0 0,-1 1 1 0 0,2-1 116 0 0,11 3-234 0 0,-14-5 113 0 0,0 0 0 0 0,1-1 1 0 0,-1 0-1 0 0,1 0 1 0 0,7 0 120 0 0,3-2-179 0 0,1-1 47 0 0,-2-3 65 0 0,0-2 83 0 0,-8 2 28 0 0,-1 1 0 0 0,0-2 0 0 0,-1 1 0 0 0,3-2-44 0 0,-1-1 76 0 0,-1 0 0 0 0,0 0 0 0 0,2-3-76 0 0,-2 1 147 0 0,0-1 1 0 0,3-7-148 0 0,-4 5 188 0 0,0 0 1 0 0,-1-2-189 0 0,-5 13 107 0 0,-1 1-65 0 0,2-4-83 0 0,-2 3 80 0 0,0 1 39 0 0,0 0 56 0 0,0 0 88 0 0,1 0 96 0 0,-1-1 112 0 0,0 2-168 0 0,0-1 35 0 0,-1 6-464 0 0,0-1 71 0 0,0 1 33 0 0,-1 5 56 0 0,-4 33 132 0 0,5-25-115 0 0,1-14-18 0 0,0 13 37 0 0,0 0 87 0 0,1 9 432 0 0,2 1-548 0 0,4 23 152 0 0,0 0-48 0 0,2 9-39 0 0,-1 0-58 0 0,-3 1-57 0 0,-2 0-51 0 0,-3-17-63 0 0,-1-15-143 0 0,-2 7 307 0 0,-3-3-131 0 0,-2-1 46 0 0,0-11 65 0 0,-1 1 39 0 0,3-10 76 0 0,-1 0 36 0 0,4-7 2 0 0,0 0-1 0 0,-2 2-132 0 0,-4 2 237 0 0,-1-1 68 0 0,0-2 80 0 0,-3-2 92 0 0,8-2-352 0 0,0 0 1 0 0,-5 0-126 0 0,-10-2 137 0 0,14 0-113 0 0,0 1-1 0 0,-6-3-23 0 0,-6-2-26 0 0,2-2-33 0 0,11 4 29 0 0,1 0 0 0 0,-1 1 0 0 0,1-1-1 0 0,0 0 1 0 0,-3-3 30 0 0,4 3-17 0 0,0 0 0 0 0,0-1 0 0 0,1 1 0 0 0,-1-1 17 0 0,1 1-1 0 0,0 0 0 0 0,0-1 0 0 0,-1-2 1 0 0,2 3 24 0 0,0-1 0 0 0,0 0 0 0 0,0-2-24 0 0,0-10-342 0 0,3 0 50 0 0,1 1 43 0 0,2 0 33 0 0,4-5-139 0 0,0 2 0 0 0,2-2 355 0 0,-11 20-2 0 0,25-41-668 0 0,-16 27 404 0 0,1 1-41 0 0,3-4-151 0 0,1 2-104 0 0,-6 7 236 0 0,0 1-35 0 0,0 0-37 0 0,0 1-40 0 0,-2 2 9 0 0,0 0 54 0 0,1 0 47 0 0,-1 1 38 0 0,7-4-194 0 0,-4 3-10 0 0,1 0-1 0 0,3-1 495 0 0,-3 2-348 0 0,0 1-58 0 0,2-1-182 0 0,-6 2 240 0 0,-1 1-41 0 0,1-1-232 0 0,1 0-452 0 0</inkml:trace>
  <inkml:trace contextRef="#ctx0" brushRef="#br0" timeOffset="2">12074 291 1632 0 0,'0'0'1691'0'0,"0"0"-1397"0"0,0 0-35 0 0,0 0 82 0 0,0 0-108 0 0,0 0-95 0 0,0 0-80 0 0,0 0-93 0 0,0 0-160 0 0,1 0 53 0 0,5-3 55 0 0,-6 3 87 0 0,14-7-24 0 0,1-1 87 0 0,-5 5 152 0 0,-1 0-58 0 0,0 1-47 0 0,-1 1-40 0 0,5 0-16 0 0,6 1-37 0 0,-13 0-11 0 0,-3 0 19 0 0,1 1-1 0 0,-1-1 1 0 0,1 0-1 0 0,-1 1 1 0 0,0 0 0 0 0,1 0-1 0 0,1 0-24 0 0,4 3 99 0 0,-1 1 35 0 0,-2-1 13 0 0,0 2 36 0 0,-1-1 42 0 0,0 2 48 0 0,-1 0-27 0 0,0 1-35 0 0,0 4 54 0 0,-2 1-43 0 0,-1-4 185 0 0,0 8-407 0 0,-2-1 314 0 0,-2 2 24 0 0,-2 1-87 0 0,-3-2-69 0 0,-1 1-52 0 0,2-7-37 0 0,-1 1 0 0 0,-1-1 0 0 0,0 0 0 0 0,-7 6-93 0 0,8-9 35 0 0,-2 0 1 0 0,1 0-1 0 0,-1 0 0 0 0,-1-1 1 0 0,-4 2-36 0 0,-4 0 70 0 0,0-1 37 0 0,-1-2 50 0 0,0-3 64 0 0,9-2-77 0 0,1 0 47 0 0,3-1-24 0 0,1-1 40 0 0,3 1 36 0 0,0-1-44 0 0,0 0-44 0 0,1-1-41 0 0,0 0-40 0 0,1 0-39 0 0,0 0-37 0 0,0 0-35 0 0,1-2-139 0 0,1-1-125 0 0,1 0-114 0 0,1 1-101 0 0,1 0 193 0 0,1 0 46 0 0,0 1 41 0 0,1 0 38 0 0,6-2-100 0 0,2 2 101 0 0,-3 1 92 0 0,0 1-48 0 0,1 0-1 0 0,8 0 154 0 0,-14 1-104 0 0,1 1 35 0 0,6-1 17 0 0,0 2 80 0 0,16 3 139 0 0,-20-3-141 0 0,0 0-35 0 0,1 1-67 0 0,1 0-91 0 0,-1 1-114 0 0,-5-3 91 0 0,0 1-37 0 0,0 0-40 0 0,1-1-42 0 0,-1 1-46 0 0,0 0-47 0 0,0 0-52 0 0,0 0-53 0 0,0-1-57 0 0,0 1-59 0 0,-2-1 155 0 0,-1 0-40 0 0,1 0-142 0 0,2 1-368 0 0</inkml:trace>
  <inkml:trace contextRef="#ctx0" brushRef="#br0" timeOffset="3">2867 7 5320 0 0,'-2'0'660'0'0,"0"0"-54"0"0,0 0-51 0 0,0 0-49 0 0,0 0-47 0 0,0 0-44 0 0,0 0-43 0 0,0 0-39 0 0,0 0-37 0 0,0 0-36 0 0,-2-1 165 0 0,0 1-112 0 0,0-1-94 0 0,1 1-98 0 0,-1 0-39 0 0,1 0-25 0 0,-12-1 78 0 0,11 0-49 0 0,0 1 53 0 0,-8 0 129 0 0,0 1-68 0 0,1-1-58 0 0,-1 0-47 0 0,-9 1-9 0 0,-29 0 7 0 0,-104 0-47 0 0,86-1-41 0 0,-46-1 64 0 0,57 1-92 0 0,-1-1-67 0 0,0 1 100 0 0,-1 0-59 0 0,-59-1-90 0 0,21 0 12 0 0,33-1 142 0 0,62 2-13 0 0,-21-1-86 0 0,-41 1 130 0 0,51 0-64 0 0,-1 0-36 0 0,-15 2 9 0 0,-23 3 45 0 0,5 1-71 0 0,16-3 68 0 0,2 0 180 0 0,-23-1-177 0 0,50-2 17 0 0,-11 0 33 0 0,-1 1-89 0 0,-4 0 39 0 0,18-1 1 0 0,-11 1 71 0 0,7-1-2 0 0,1 0 57 0 0,3 0-118 0 0,0 0-11 0 0,0 0-46 0 0,0 0-39 0 0,0 0-24 0 0,0 0-5 0 0,0 0-2 0 0,0 0-10 0 0,0 0-11 0 0,0 0-3 0 0,0 0-4 0 0,0 0-14 0 0,0 0-10 0 0,0 0 42 0 0,2 0-27 0 0,1 0 92 0 0,0 1-20 0 0,3-1 39 0 0,-1 1-60 0 0,0 0-194 0 0,0 0 1 0 0,4 1 297 0 0,-4-1-123 0 0,1 2 19 0 0,-2-1 105 0 0,-1-1 45 0 0,26 15-75 0 0,1-3 76 0 0,7 2 79 0 0,20 4 128 0 0,-33-13-197 0 0,23 8 29 0 0,-1 1-34 0 0,-1 2-40 0 0,-26-9-45 0 0,5 4 33 0 0,92 49-38 0 0,-50-26 37 0 0,-33-17 31 0 0,0-1 49 0 0,103 55 50 0 0,-102-53-107 0 0,15 10 55 0 0,1 0-20 0 0,-19-10 4 0 0,15 9-70 0 0,-28-15-23 0 0,6 6 32 0 0,-13-9 18 0 0,3 3-18 0 0,6 6 107 0 0,-10-10-1 0 0,1-1-62 0 0,1 1-44 0 0,9 4-42 0 0,-14-9 32 0 0,12 9-1 0 0,6 5 11 0 0,-22-16 0 0 0,-3-2 0 0 0,1 0 0 0 0,-1 0 0 0 0,1 0 0 0 0,-1 1 0 0 0,0-1 0 0 0,1 0 0 0 0,-1 0 0 0 0,0 0 0 0 0,1 1 0 0 0,-1-1 0 0 0,0 0 0 0 0,0 1 0 0 0,1-1 0 0 0,1 2-4 0 0,-2-2 4 0 0,0 0 0 0 0,0 0 0 0 0,0 0 0 0 0,0 0 0 0 0,1 0-1 0 0,-1 0 1 0 0,0 0 0 0 0,0 0 0 0 0,0 0 0 0 0,0 0 0 0 0,0 1 0 0 0,0-1-1 0 0,0 0 1 0 0,0 0 0 0 0,0 0 0 0 0,0 0 0 0 0,0 0 0 0 0,0 0 0 0 0,0 0 0 0 0,0 0-1 0 0,0 1 1 0 0,0-1 0 0 0,0 0 0 0 0,0 0 0 0 0,0 0 0 0 0,0 0 0 0 0,0 0 0 0 0,0 0 11 0 0,0 0 26 0 0,0 0-5 0 0,0 0 46 0 0,0 0 12 0 0,0 0-2 0 0,0 0-8 0 0,0 0-14 0 0,0 0 156 0 0,1 1-108 0 0,-1 0-75 0 0,-1 1-39 0 0,1-1 75 0 0,-4 7 46 0 0,-2 0-83 0 0,-1-1-34 0 0,-46 69 11 0 0,31-43 24 0 0,8-9 36 0 0,-1 1 58 0 0,-23 41 155 0 0,8-12 33 0 0,27-49-296 0 0,-22 40 248 0 0,-38 57 460 0 0,-8-4-310 0 0,35-52-187 0 0,-3-3-1 0 0,-9 6-235 0 0,16-19 92 0 0,-43 40 5 0 0,45-44-75 0 0,1 1 61 0 0,-5 5 82 0 0,-16 17 167 0 0,39-38-280 0 0,2-1-36 0 0,-8 13-56 0 0,-15 24-109 0 0,21-31 148 0 0,0-1 61 0 0,-18 24 68 0 0,-33 36-128 0 0,-3-6 60 0 0,-48 37-60 0 0,62-64 6 0 0,-15 14 7 0 0,33-26-41 0 0,2 0 32 0 0,30-30 224 0 0,-1 1-101 0 0,1 0-90 0 0,1 0-80 0 0,-1 0-108 0 0,0-1-92 0 0,0 0 12 0 0,1 1-33 0 0,0 0-331 0 0,3-1-649 0 0,-1 0 881 0 0,0 0 58 0 0,24 0 492 0 0,0-2-1 0 0,5 0-186 0 0,-13-1 40 0 0,0 0-48 0 0,70-14 18 0 0,30-5-15 0 0,-39 12-71 0 0,-32 5 52 0 0,86-4-291 0 0,-76 5 242 0 0,-24 2 95 0 0,10 0-12 0 0,47-4 29 0 0,-30 3 17 0 0,39-2 123 0 0,-56 3-33 0 0,0-1-63 0 0,96-8 14 0 0,-80 6-10 0 0,18-3 4 0 0,-7 2-69 0 0,-6 0-43 0 0,-41 4-35 0 0,1-1-50 0 0,-21 3 223 0 0,-1 0-42 0 0,1 0-40 0 0,0 0-39 0 0,-1 0-40 0 0,1 0-37 0 0,-1 0-38 0 0,1 0-36 0 0,2-1-238 0 0,-1 1-123 0 0,1 0-120 0 0,0 0-114 0 0,-1-1-110 0 0,1 0-104 0 0,0 0-101 0 0,-1 0-95 0 0,0-1 415 0 0,1 1 68 0 0,7-4-1205 0 0,-9 4 1162 0 0,1 0-45 0 0,-2 0 237 0 0</inkml:trace>
  <inkml:trace contextRef="#ctx0" brushRef="#br0" timeOffset="4">2184 2236 860 0 0,'0'0'898'0'0,"0"0"-458"0"0,0 0 1131 0 0,0 0-946 0 0,0 0-296 0 0,0 0-32 0 0,0 0 206 0 0,0 0-105 0 0,0 0-86 0 0,0 0-71 0 0,0 0-62 0 0,0 0-61 0 0,0 0-55 0 0,0 0-158 0 0,0 0 61 0 0,0 1 76 0 0,0 3 355 0 0,0 0-42 0 0,0 0-39 0 0,0 0-38 0 0,1 3 177 0 0,-1 1-121 0 0,0-3-161 0 0,1 1-43 0 0,0 5 26 0 0,0-1-94 0 0,3 15 9 0 0,-3-18 3 0 0,0 1 56 0 0,1 3-48 0 0,1 6-23 0 0,-1-1-13 0 0,0-5 13 0 0,1 14 424 0 0,0 12-483 0 0,-3-33 31 0 0,1 16 170 0 0,-1 0 53 0 0,-1-4 4 0 0,2-14-299 0 0,0-1-34 0 0,0-1-43 0 0,0-1-52 0 0,-1 1 135 0 0,2-1-147 0 0,0-1 45 0 0,0 0 39 0 0,-1 1 35 0 0,4-4 16 0 0,0-3 123 0 0,-2 4-39 0 0,-1 0-51 0 0,10-11-14 0 0,-1 1-46 0 0,-1 0-36 0 0,23-27-337 0 0,-12 17 180 0 0,-7 9 126 0 0,-1 3 60 0 0,0 0 46 0 0,-7 7-46 0 0,-1 0 0 0 0,2 1 0 0 0,1-2 81 0 0,-5 4-61 0 0,0 1 0 0 0,1-1-1 0 0,0 0 62 0 0,-1 1-54 0 0,0 0-1 0 0,-1 1 0 0 0,1-1 0 0 0,0 1 0 0 0,0-1 55 0 0,3 1-105 0 0,-1 0 34 0 0,-4 1 65 0 0,1-1-1 0 0,-1 0 0 0 0,0 0 0 0 0,0 1 1 0 0,0-1-1 0 0,0 1 0 0 0,1-1 7 0 0,6 6 57 0 0,-1 2 79 0 0,-1 3 98 0 0,-2-2 383 0 0,3 8-617 0 0,-6-14 82 0 0,4 13 351 0 0,2 12-433 0 0,-3-5 176 0 0,-1-1-38 0 0,-2 1-47 0 0,0 0-57 0 0,0 0-64 0 0,-1-1-75 0 0,0-19 7 0 0,0 0 14 0 0,-1 1-14 0 0,1-2-28 0 0,1 0-49 0 0,-1 0-85 0 0,0-1-39 0 0,0 1-89 0 0,1-1-99 0 0,0 1-115 0 0,0 0-454 0 0,1 0-691 0 0</inkml:trace>
  <inkml:trace contextRef="#ctx0" brushRef="#br0" timeOffset="5">304 1599 7237 0 0,'0'0'492'0'0,"0"0"-207"0"0,0 0-96 0 0,0 0-60 0 0,0 0-66 0 0,0 0-97 0 0,0 0-74 0 0,0 0-54 0 0,0 0-284 0 0,0 0 339 0 0,0 0 51 0 0,0 0 63 0 0,0 0 56 0 0,0 0 69 0 0,0 0 133 0 0,1 6 525 0 0,1 3-513 0 0,2 9 109 0 0,-2-10-220 0 0,-1 0 37 0 0,1 5-64 0 0,2 11 51 0 0,-1 0-83 0 0,1 0-58 0 0,3 32-4 0 0,-3-22 45 0 0,-2 7-48 0 0,-1-23 45 0 0,-1-9 15 0 0,0 1 50 0 0,0 0 61 0 0,0 0 72 0 0,1-10-208 0 0,1-1-70 0 0,3-7-102 0 0,-1-5 87 0 0,1 0 23 0 0,12-26-479 0 0,8-13 464 0 0,-13 32-274 0 0,4-4 274 0 0,-6 10-170 0 0,0 1 0 0 0,2 0 170 0 0,0 1-123 0 0,-9 10 50 0 0,0 0 1 0 0,0-1 0 0 0,2 0 72 0 0,-3 2-62 0 0,0 0 1 0 0,0 0-1 0 0,1 0 0 0 0,-1 0 1 0 0,3 0 61 0 0,-4 0-50 0 0,1 1 0 0 0,0 0 0 0 0,0 0 0 0 0,-1-1 0 0 0,1 1 0 0 0,0 0 0 0 0,0 0 0 0 0,1 0 50 0 0,2 1-8 0 0,0 1 83 0 0,0 1 65 0 0,-1 0 47 0 0,0 1 103 0 0,-1-1 1 0 0,1 1 0 0 0,0 0-291 0 0,3 5 293 0 0,1 0-34 0 0,6 9 173 0 0,1 1-100 0 0,-1 0-79 0 0,4 3-21 0 0,8 12 39 0 0,-16-23-271 0 0,0 1-98 0 0,-4-7 4 0 0,0 1-33 0 0,-1 0-37 0 0,2-1-40 0 0,-1 0-43 0 0,1 0-45 0 0,0-1-49 0 0,0 0-52 0 0,1-1-54 0 0,-1 1-59 0 0,2-2-60 0 0,-1 0-64 0 0,3-1-265 0 0,0 0-84 0 0,-3 0 138 0 0,3-1-475 0 0</inkml:trace>
  <inkml:trace contextRef="#ctx0" brushRef="#br0" timeOffset="6">309 429 1108 0 0,'1'-1'1732'0'0,"-1"1"-994"0"0,0 0-34 0 0,1-1-36 0 0,-1 1-37 0 0,0 0-38 0 0,0 0-39 0 0,0 0-41 0 0,0 0-40 0 0,0 0-43 0 0,0 0-44 0 0,0 1-44 0 0,0-1-46 0 0,0 0-48 0 0,0 0-47 0 0,0 1-36 0 0,0 0-62 0 0,0-1-63 0 0,0 1-66 0 0,0-1-65 0 0,-1 1-69 0 0,1 0-69 0 0,0-1-70 0 0,1 30 834 0 0,-1-1-97 0 0,0-6-143 0 0,1 0-33 0 0,-3 48 445 0 0,1-35-478 0 0,-2 18 9 0 0,-1 4-17 0 0,2-19-32 0 0,-1 22 18 0 0,1-34-158 0 0,0-1-39 0 0,2-24-15 0 0,-1 33-130 0 0,0-11-37 0 0,1-5-57 0 0,-1 0-104 0 0,1-16 225 0 0,0 2 26 0 0,0 0 9 0 0,0-2-20 0 0,0 0-41 0 0,0 0-71 0 0,0-1-35 0 0,0 1-74 0 0,0-1-86 0 0,0 0-97 0 0,0-1 74 0 0,1 0-83 0 0,0 0-375 0 0,0 0-101 0 0,-1-1 906 0 0,0 0-1 0 0,0 0 1 0 0,0 0-1 0 0,0 0 1 0 0,0 1 0 0 0,0-1-1 0 0,0 0 1 0 0,0 0-1 0 0,0 0 1 0 0,0 0-1 0 0,1 0 1 0 0,-1 0 0 0 0,0 0-1 0 0,0 0 1 0 0,0 0-1 0 0,0 0 1 0 0,0 0-1 0 0,0 0 1 0 0,0 0-1 0 0,0 0 1 0 0,1 0 0 0 0,-1 0-1 0 0,0 0 1 0 0,0-1-1 0 0,0 1 1 0 0,0 0-1 0 0,0 0 77 0 0,1 0-662 0 0,0-1 38 0 0,0-2-322 0 0,1-3-598 0 0</inkml:trace>
  <inkml:trace contextRef="#ctx0" brushRef="#br0" timeOffset="7">8 1224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0,-1 0-54 0 0,-5 1-8 0 0,5-1 9 0 0,1 1 42 0 0,0-1 47 0 0,0 0 38 0 0,0 0 234 0 0,0 0-34 0 0,0 0-87 0 0,0 0-60 0 0,0 0-11 0 0,0 0 0 0 0,0 0-13 0 0,0 0-17 0 0,0 0-42 0 0,0 0-174 0 0,1 0-67 0 0,3 0-321 0 0,6 0 375 0 0,5 2 78 0 0,6 0 42 0 0,12-2 131 0 0,-9-1 166 0 0,3-1-378 0 0,-1-1 173 0 0,-1-1-36 0 0,9-1-44 0 0,63-11 111 0 0,2 2-94 0 0,1 5-94 0 0,1 6-93 0 0,-77 2-39 0 0,-1 1 13 0 0,-9 0-16 0 0,-1 0-36 0 0,-1 1-68 0 0,-4-1 42 0 0,0 1-38 0 0,0 0-40 0 0,-1 1-46 0 0,1-1-50 0 0,-1 1-52 0 0,1 0-58 0 0,-1 0-62 0 0,-1 0-48 0 0,-3 0 339 0 0,-1-1 1 0 0,1 0-1 0 0,-1 0 0 0 0,0 0 0 0 0,0 1 236 0 0,2 1-501 0 0,-2-1 189 0 0,0 1-38 0 0,0-1-46 0 0,-1 1-51 0 0,1-1-257 0 0,0 2-442 0 0</inkml:trace>
  <inkml:trace contextRef="#ctx1" brushRef="#br1">5738 787,'-1'4,"-1"16,0-7,1 2,0 62,1-6,-2-27,-1 35,3-76</inkml:trace>
  <inkml:trace contextRef="#ctx1" brushRef="#br1" timeOffset="1">5529 854,'53'-12,"-7"1,183-58,-188 56,-2 1</inkml:trace>
  <inkml:trace contextRef="#ctx1" brushRef="#br1" timeOffset="2">6238 1157,'0'0,"-1"2,-12 15,-2 0,0 0,-6 3,-4 5,-7 10,-2 5,-25 40,55-76,-47 62,32-44,-20 18,35-36,4-5</inkml:trace>
  <inkml:trace contextRef="#ctx1" brushRef="#br1" timeOffset="3">5859 1285,'2'2,"11"7,77 65,-23-14,40 26,-84-70,-6-4</inkml:trace>
  <inkml:trace contextRef="#ctx1" brushRef="#br1" timeOffset="4">6591 1291,'5'0,"167"-3,-130 1,1-2,-2-2,1-1,-29 4,-1 1,-1-1,1-1,-1 0,10-5,-13 5</inkml:trace>
  <inkml:trace contextRef="#ctx1" brushRef="#br1" timeOffset="5">6773 1077,'0'0,"2"2,2 4,-1 0,1 0,-1 0,0 0,-1 1,5 12,-1 3,12 66,5 18,-18-90</inkml:trace>
  <inkml:trace contextRef="#ctx1" brushRef="#br1" timeOffset="6">4537 960,'1'4,"39"188,-23-132,2 0,9 11,-22-57,33 79,-37-88,-2-3,1 0,0 1,0-1,0 0,1 1,-1-1,0 0,1 0,0 0,1 2,-3-4,1 0,-1 1,0-1,0 0,1 0,-1 0,1 0,-1 0,0 0,1 1,-1-1,0 0,1 0,-1 0,0 0,1 0,-1 0,1 0,-1 0,0 0,1 0,-1 0,0 0,1 0,-1-1,0 1,1 0,-1 0,0 0,1 0,-1 0,0 0,1-1,0 0,0 0,0 0,0 0,0 0,1 0,-1 0,0-1,4-5,-1-1,1 0,2-8,9-28,-13 33,39-119,-22 64,-19 61,4-10,-4 14,-1 0,1 0,-1 0,1 1,-1-1,1 0,0 0,-1 0,1 1,0-1,0 0,0 0,-1 1,1 0,-1-1,1 1,-1 0,1 0,-1 0,0 0,1 0,-1 0,1-1,0 1,-1 0,1 0,-1 0,1 1,-1-1,0 0,1 0,-1 0,1 0,-1 0,1 0,-1 1,0-1,1 0,0 1,1 0,-1 0,1 0,-1 0,1 0,-1 0,3 3,0 0,-1 0,1 0,-1 0,1 3,5 8,-2 1,-4-11,72 176,-18-40,-55-138,3 9,6 9,-9-18,0 0,0 1,1-1,0 0,-1 0,1-1,0 1,1 0,-3-2,0-1,-1 1,1-1,0 0,-1 0,1 1,0-1,-1 0,1 0,0 1,-1-1,1 0,0 0,-1 0,1 0,0 0,0 0,-1 0,2 0,-1 0,0-1,0 1,1-1,-1 1,0 0,0-1,0 0,0 1,0-1,0 1,0-1,2-2,1 0,-2 0,1 0,0-1,-1 1,1-1,6-13,0 0,-1-1,-1 1,2-14,3-16,-1-11,-1-16,-2-35,-9-75,-7 92,8 89,0 0,0 0,1 0,-1-1,1 1,-1 0,1 0,1 0,-1 0,0 0,2-2</inkml:trace>
  <inkml:trace contextRef="#ctx1" brushRef="#br1" timeOffset="7">4450 685,'-3'3,"-14"21,1 0,1 1,-7 18,11-21,2 1,1 0,0 1,2 0,2 0,0 0,1 17,3-22,0 90,2-80,1 1,6 19,3 1,3-1,2-1,3 0,22 37,1-13,4 1,-23-42,12 13,-21-29</inkml:trace>
  <inkml:trace contextRef="#ctx1" brushRef="#br1" timeOffset="8">7490 882,'0'2,"0"-1,1 1,-1 0,0-1,1 1,0 1,1 3,14 51,-3 1,-4 0,0 31,-4 176,-5-224,0-41</inkml:trace>
  <inkml:trace contextRef="#ctx1" brushRef="#br1" timeOffset="9">7498 1224,'0'0,"0"0,0 0,2 0,50-5,50-1,24 2,-77 5,31 5,-58-4,0 2,-1 0,0 0,19 8,-33-10,1 1,-1 0,0 0,0 1,0 0,3 3,-8-6,-1 0,1 0,-1 1,1-1,-1 0,0 1,0-1,0 1,0-1,0 1,0 0,-1-1,1 1,0 0,-1-1,0 2,1-1,-1 1,-1-1,1 0,0 1,-1-1,1 0,-1 0,0 0,0 0,0 0,0 0,0 1,0-1,-3 2,0 1,0 0,0-1,0 1,-1-1,0 0,-8 5,0 0,-1-1,-18 10,-1-1,-1-1,-1-2,0 0,-16 2,-22 4,-1-3,-19 0,57-11</inkml:trace>
  <inkml:trace contextRef="#ctx1" brushRef="#br1" timeOffset="10">8127 732,'0'0,"5"3,9 5,0 0,-1 1,0 0,-1 1,0 0,6 8,15 18,11 17,-39-46,22 28,7 15,-19-25,-2 1,6 15,3 17,12 57,-16-29,-3 7,-13-70,0 0,-2 1,-1 5,-1-10,-1-1,-1 0,-1-1,-3 9,-2-3,0 0,-8 10,15-28</inkml:trace>
  <inkml:trace contextRef="#ctx1" brushRef="#br2" timeOffset="11">3973 427,'0'1,"0"-1,0 1,0 0,-1 0,1 0,0-1,-1 1,1 0,-1-1,1 1,-1 0,-2 2,-35 45,16-20,2 1,-4 6,10-9,-10 29,-7 29,23-61,-12 40,-1 16,11-33,3 1,2 5,2 25,4 1,3 1,2-27,3 0,2 0,10 23,38 97,-52-153,1 0,1 0,-3-8,-1-2,2 1,0 0,4 3,16 14,1-1,13 9,-36-32,10 10</inkml:trace>
  <inkml:trace contextRef="#ctx1" brushRef="#br2" timeOffset="12">11240 363,'0'1,"1"0,-1 0,0 0,1 0,-1 0,1 0,0 0,-1 0,1 0,0 0,-1 0,1-1,1 2,0 0,45 42,-5-6,-11-6,7 11,-24-26,-1 0,-2 2,6 11,5 18,-3 1,2 13,-7-11,2 23,4 54,-7-40,2 40,-13-97,-2 1,-2-1,-2 4,-5 13,-4 8,-17 46,28-96,-9 29,-3-1,0 0,-3 0,-1-1,-3 0,-14 17,-2-2,-3 1,17-26,15-16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39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457 284,'-14'7,"10"-4,-27 18,1 2,0 1,2 1,1 1,1 2,1 0,1 2,-9 17,8-7,1 0,2 2,2 0,2 2,2 0,-7 31,12-28,2 0,2 1,2-1,1 22,4-40,1 0,1 0,2 0,1 0,1-1,1 0,11 27,-11-40,0 0,1-1,1 0,0 0,0 0,2-1,0-1,0 0,8 6,-2-4,0-1,1 0,1-1,0-1,0-1,1-1,1 0,8 1,1-1,0-1,0-1,1-2,0-1,0-1,0-2,0-1,0-2,15-2,-5-3,0-2,-1-2,1-1,-2-2,0-2,-1-1,5-6,2-2,-2-2,-1-1,-1-3,-2-1,25-28,-36 31,-3-2,0 0,-2-1,-1-2,-2 0,-2-1,-1-1,-1-1,-2 0,-2-1,0-7,-1-2,-2-1,-2 0,-3-1,-2 0,-1 1,-3-1,-2 1,-10-46,9 68,-2-1,0 1,-2 1,-1-1,-1 1,-13-20,14 29,-1-1,-1 1,0 1,-1 0,0 1,-2 1,0 0,0 1,-16-10,9 9,-1 0,0 2,-1 1,0 1,-1 0,0 2,-8 0,-2 0,-1 3,1 1,-1 1,0 2,-3 2,-19 3,1 3,-1 3,2 2,0 3,0 2,-21 12,-39 22,29-6</inkml:trace>
  <inkml:trace contextRef="#ctx0" brushRef="#br0" timeOffset="3162.227">432 900,'3'-1,"-1"1,1-1,-1 1,1 0,0 0,-1 0,1 0,-1 0,2 1,8 0,65-3,75-13,74-21,5 0,-183 30</inkml:trace>
  <inkml:trace contextRef="#ctx0" brushRef="#br0" timeOffset="3918.163">700 441,'4'61,"1"0,4-1,2 4,-1-8,11 65,100 573,-111-642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47.2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1,'0'0,"0"5,100 524,-31-194,-59-278,17 82,-20-108,2-1,1 0,8 14,-18-43,1 0,0 1,-1-1,1 0,0 1,-1-1,1 0,0 0,0 1,0-1,0 0,0 0,1 0,-1 0,0 0,0-1,1 1,-1 0,2 0,-1-1,0 0,0 0,0 0,-1 0,1 0,0-1,0 1,0-1,0 1,0-1,0 0,-1 0,1 0,0 0,0 0,11-7,0-1,-1 0,0-1,-1 0,0-1,-1 0,0 0,0-1,-1-1,15-23,-2-1,10-24,27-71,-31 66,20-32,-46 94,0 0,1 0,-1 0,1 0,0 0,0 0,3-3,-5 6,0 1,0-1,-1 0,1 1,0-1,0 1,0 0,0-1,0 1,0 0,0-1,0 1,0 0,0 0,0 0,0 0,0 0,0 0,0 0,0 0,0 0,0 1,0-1,0 0,0 0,0 1,0-1,0 1,0-1,-1 1,1-1,0 1,0 0,0-1,0 2,7 5,0 2,-1-1,1 1,-2 0,1 0,-1 1,3 7,8 18,7 23,106 340,-83-240,-42-143,0 4,2 0,7 15,-12-30,0 1,0-1,1 0,0 0,0 0,0 0,0 0,1-1,-1 1,1-1,0 0,0 0,4 2,-7-5,0 1,1-1,-1 1,1-1,-1 0,1 0,-1 0,1 1,-1-1,1-1,-1 1,1 0,-1 0,0 0,1-1,-1 1,1-1,-1 1,0-1,1 0,-1 1,0-1,1 0,-1 0,0 0,0 0,0 0,0 0,0-1,5-4,0-1,-1 0,0 0,2-5,-6 11,17-33,0-1,-2 0,-2-2,9-34,1-22,2-41,-3-26,-8-1,-5-143,-10 291,0 7,-1 0,2 0,-1-1,1 1,1-4,-2 9,0 0,0 0,1 0,-1 0,0 0,1 0,-1 0,1 1,-1-1,1 0,0 0,-1 0,1 1,0-1,0 0,-1 1,1-1,0 1,0-1,0 1,0-1,0 1,0-1,0 1,-1 0,1 0,0-1,0 1,0 0,0 0,0 0,0 0,0 0,1 0,9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48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646 24,'-3'3,"0"1,0-1,0 1,1 0,-2 3,-6 11,-425 673,421-667,-40 71,46-79,1 0,0 1,1 0,-2 15,6-21,3-7</inkml:trace>
  <inkml:trace contextRef="#ctx0" brushRef="#br0" timeOffset="266.424">0 0,'3'6,"12"14,1 0,0-1,1 0,1-2,1 0,1 0,10 9,105 95,116 136,-2 31,-196-230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38.4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1943 394,'-19'1,"0"0,1 0,-1 2,1 0,-1 1,1 1,0 1,1 1,-8 3,12-3,0 0,1 1,0 0,1 1,0 0,0 0,1 1,0 1,0 0,2 0,-1 1,-4 8,-2 10,0 1,2 1,1 0,2 0,1 1,1 0,1 10,-1 14,3 0,2 0,3 0,2 0,2-4,3 0,2-1,13 42,-10-54,2 0,1-1,2-1,2 0,6 6,-11-20,1-2,2 0,0-1,1-1,1 0,1-1,1-1,6 2,-9-7,1-2,0 0,0-1,1-1,1-1,-1 0,1-2,1-1,-1 0,21 1,-6-3,0-2,1-1,-1-2,0-2,0-1,0-1,-1-3,0 0,0-3,-1 0,21-12,-18 5,0-2,0-1,-2-2,-1-1,-2-2,0-1,-2-1,-1-2,22-30,-21 19,-2-1,-2-1,-1-1,-3-1,-2-1,-2-1,-2 0,-2-1,-3-1,-1 0,-3-1,-2 0,-3 0,-1 0,-3 0,-2 0,-2 1,-2-1,-3 1,-2 1,-2 0,-17-38,20 62,0-1,-2 2,0 0,-2 0,-1 2,-1 0,0 1,-21-18,21 23,0 2,-1 0,0 2,-1 0,-1 1,0 0,0 2,-1 1,0 1,0 0,-2 2,-1 0,-1 1,0 2,0 0,0 2,1 1,-1 1,0 1,-22 6,16-1,1 1,0 2,0 1,1 1,1 1,-24 17,-2 7,1 2,-42 40,26-13</inkml:trace>
  <inkml:trace contextRef="#ctx0" brushRef="#br0" timeOffset="6419.361">2357 1034,'0'0,"0"0,0 0,0 0,0 0,0 0,0-21,0-8,0 29</inkml:trace>
  <inkml:trace contextRef="#ctx0" brushRef="#br0" timeOffset="7604.976">1297 2400,'-8'9,"5"-5,-87 112,-54 51,-113 100,95-101,-192 175,281-274,15-11,2 2,-34 46,89-101</inkml:trace>
  <inkml:trace contextRef="#ctx0" brushRef="#br0" timeOffset="9834.451">2772 2099,'1'1,"1"0,-1 1,1-1,-1 1,0 0,1 0,-1-1,0 1,0 0,0 0,0 1,1 2,24 49,-2 1,-2 1,4 23,19 51,-23-79,2-1,2-1,2-1,3-1,1-2,3-1,36 36,30 31,5 17,-62-70,-2 3,-3 1,8 23,-46-83,17 32,0 0,15 17,-32-49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50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0,'87'184,"75"102,16-8,26 42,21 104,-118-211,30 30,-79-151,73 121,-92-141,-2 1,-3 5,64 194,-28-74,66 135,-95-248,4-1,45 61,111 142,-91-151,-108-132,9 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51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0,'23'86,"10"17,-6-18,162 479,-53-169,-122-350</inkml:trace>
  <inkml:trace contextRef="#ctx0" brushRef="#br0" timeOffset="348.004">49 797,'0'0,"5"-5,17-9,0 1,0 1,1 1,1 1,5-1,-5 1,25-9,-1 1,2 3,0 2,35-4,-63 14,0 2,1 0,-1 1,0 1,13 3,-20-2,-1 2,0-1,0 2,0-1,0 2,-1 0,0 1,11 7,-19-11,0 0,-1 1,1 0,-1 0,0 0,0 0,-1 1,1 0,-1-1,0 1,0 0,-1 1,1-1,-1 0,-1 1,1-1,-1 1,1-1,-2 1,1 0,0 3,-2 7,0 0,0-1,-2 1,0-1,0 1,-2-1,-4 10,-7 16,-3 0,-2 0,-1-2,-2-1,-1-1,-29 32,-15 9,-3-3,-38 27,31-33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16:53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1 739,'12'-8,"0"-1,-1 0,1 0,-2-1,1-1,7-10,3-2,196-220,-28 32,-35 43,-139 151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6T20:28:39.279"/>
    </inkml:context>
    <inkml:brush xml:id="br0">
      <inkml:brushProperty name="width" value="0.2" units="cm"/>
      <inkml:brushProperty name="height" value="0.2" units="cm"/>
    </inkml:brush>
    <inkml:context xml:id="ctx1">
      <inkml:inkSource xml:id="inkSrc1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12-06T20:28:39.292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6934 1157 808 0 0,'0'3'943'0'0,"-1"-1"-411"0"0,1-1-65 0 0,-1 1-62 0 0,0-1-57 0 0,0 1-52 0 0,0 0-47 0 0,1-1-45 0 0,-2 1-31 0 0,2-1-38 0 0,-2 3 41 0 0,0 0-82 0 0,0 3-43 0 0,-5 25 284 0 0,1 1 51 0 0,0 11 923 0 0,1 12-1309 0 0,3 5 750 0 0,1-20-324 0 0,1-7-141 0 0,0 0-82 0 0,0-13-124 0 0,0 1-44 0 0,0-17-19 0 0,1 56 189 0 0,1 117 282 0 0,1-101-249 0 0,2 3-9 0 0,0 0-55 0 0,0 2-42 0 0,-1 1-35 0 0,7 186 123 0 0,-9-154-96 0 0,-2-31-59 0 0,1 38 61 0 0,-7 21-126 0 0,-5-25 83 0 0,3-33-61 0 0,1 0-93 0 0,7-76 77 0 0,-1 7-31 0 0,-1-10 58 0 0,-1-2 67 0 0,2-3 74 0 0,1-1 43 0 0,0 0 17 0 0,1-37-645 0 0,1 1 91 0 0,2 0 79 0 0,0 1 65 0 0,6-22-5 0 0,8-29 39 0 0,15-48-16 0 0,-16 76 63 0 0,2-6-99 0 0,-10 32 44 0 0,0 1-44 0 0,12-32-191 0 0,1-1 72 0 0,7-9 10 0 0,-8 26-60 0 0,9-12 363 0 0,-11 26-115 0 0,2 1 46 0 0,-4 9 42 0 0,1 1-1 0 0,0 1 1 0 0,9-6 27 0 0,10-7-63 0 0,-29 27-1 0 0,1 2-1 0 0,7-6 65 0 0,2 3-26 0 0,-8 5 52 0 0,-2 1 40 0 0,-6 2-46 0 0,0 0 0 0 0,-1 0 0 0 0,1 1 0 0 0,-1-1 0 0 0,1 0 0 0 0,-1 0 0 0 0,1 1 0 0 0,-1-1 0 0 0,1 1 0 0 0,-1-1 0 0 0,0 1 0 0 0,1 0 0 0 0,-1-1 0 0 0,0 1 0 0 0,1 0 0 0 0,-1 0 0 0 0,0 0 0 0 0,0 0 0 0 0,0 0 0 0 0,0 0 0 0 0,0 0 0 0 0,0 0 0 0 0,0 1 0 0 0,0-1 1 0 0,0 0-21 0 0,1 5 70 0 0,1-2 0 0 0,-1 1 0 0 0,0 1 0 0 0,0-1 0 0 0,0 1 0 0 0,0 3-70 0 0,7 35 339 0 0,-5 0-38 0 0,-2 0-47 0 0,-2 2-53 0 0,0-22-124 0 0,-1 27 38 0 0,0 2-42 0 0,-8 122 52 0 0,3-101-28 0 0,-9 119 593 0 0,12-110-418 0 0,1-24-114 0 0,2-2-44 0 0,0-46-111 0 0,0 24-10 0 0,1-12-34 0 0,4 5-83 0 0,-2-14 22 0 0,3-1-33 0 0,10 20-289 0 0,-12-26 251 0 0,1-1 0 0 0,-1 1 1 0 0,4 3 172 0 0,5 3-310 0 0,2-3-41 0 0,1-1-49 0 0,3-5-54 0 0,-13-3 260 0 0,0-1-1 0 0,1 0 0 0 0,5 0 195 0 0,9-3-420 0 0,-5-1 23 0 0,0-2-63 0 0,-6 1 133 0 0,-1 0-36 0 0,1-1-41 0 0,0-1-45 0 0,-2 0-50 0 0,2-1-55 0 0,-2 0-58 0 0,1-1-64 0 0,4-5-336 0 0,10-12-662 0 0</inkml:trace>
  <inkml:trace contextRef="#ctx0" brushRef="#br0" timeOffset="1">8120 1732 4676 0 0,'-1'3'618'0'0,"1"0"-66"0"0,0 1-63 0 0,0-1-59 0 0,0 0-55 0 0,-1 1-51 0 0,0-1-49 0 0,1 0-45 0 0,-1 1-7 0 0,0 0-53 0 0,0 0-46 0 0,0 0-41 0 0,0 1-28 0 0,-1 0-39 0 0,-2 10-91 0 0,0-3 28 0 0,2-4 99 0 0,0-2 76 0 0,1 1 104 0 0,-12 48 242 0 0,1 0-65 0 0,0 1-61 0 0,1 0-57 0 0,1-1-52 0 0,1 2-47 0 0,1-2-45 0 0,1 1-38 0 0,-8 105 688 0 0,6 100-797 0 0,8-209 73 0 0,1 9-38 0 0,1-1-45 0 0,2-40-32 0 0,0-1 1 0 0,0 1-1 0 0,2-1 42 0 0,16 54-189 0 0,-19-66 169 0 0,17 46-171 0 0,-9-30-51 0 0,5 6 242 0 0,4 5-204 0 0,3-2-42 0 0,-10-18-134 0 0,8 8 380 0 0,-9-10-237 0 0,1-2-1 0 0,0 1 238 0 0,-1-3-292 0 0,0 1 0 0 0,6 1 292 0 0,5 2-338 0 0,0-3-34 0 0,-11-5 194 0 0,0-1-79 0 0,0-1-77 0 0,1 1-73 0 0,0-2-74 0 0,-1 0-71 0 0,0-1-70 0 0,-1 0-67 0 0,-4 0 195 0 0,0-1-34 0 0,-1 0-44 0 0,1-1-51 0 0,2-3-487 0 0,6-5-711 0 0</inkml:trace>
  <inkml:trace contextRef="#ctx0" brushRef="#br0" timeOffset="2">8935 2019 3240 0 0,'0'0'1123'0'0,"0"0"-409"0"0,0 0-159 0 0,0 0-48 0 0,0 0 42 0 0,0 0-100 0 0,0 0-105 0 0,0 0-110 0 0,0 0-127 0 0,0 0-58 0 0,0 0-50 0 0,0 0-69 0 0,-1 3-52 0 0,-4 8 143 0 0,-4 8 125 0 0,-3 6 88 0 0,-1 6 84 0 0,-2 2 76 0 0,3-5-162 0 0,1-1-46 0 0,-6 12 13 0 0,0 1-67 0 0,-3 8-39 0 0,-9 25-30 0 0,13-32-79 0 0,0 1 45 0 0,-17 41 138 0 0,1-1 99 0 0,-48 109 475 0 0,55-132-550 0 0,0 0-47 0 0,10-25-153 0 0,-8 17-101 0 0,0-1-109 0 0,19-41 77 0 0,1-3-37 0 0,2-2-70 0 0,1-2 79 0 0,-1 1-35 0 0,0-2 166 0 0,1 0-104 0 0,0 0-92 0 0,0-1-80 0 0,0 1-153 0 0,0-1-77 0 0,0 1-184 0 0,0-1-445 0 0,0-1 10 0 0,0 1 451 0 0,0 0 189 0 0,0-1 83 0 0,0 1 153 0 0,0-1 84 0 0,0 1 96 0 0,0-2 108 0 0,1 2 80 0 0,-1-1 75 0 0,1-8-2071 0 0</inkml:trace>
  <inkml:trace contextRef="#ctx0" brushRef="#br0" timeOffset="3">8515 2372 8177 0 0,'0'-1'541'0'0,"0"1"-120"0"0,0 0-109 0 0,0 0-96 0 0,1 0-84 0 0,-1 0-70 0 0,1 0-58 0 0,0 0-46 0 0,0 1-65 0 0,1 0-203 0 0,-1 0 234 0 0,-1-1 48 0 0,1 1 74 0 0,0 2-218 0 0,1 0 44 0 0,-1 0 39 0 0,1 1 37 0 0,0 1 33 0 0,0 0 61 0 0,0 0 47 0 0,0 0 36 0 0,6 16 458 0 0,-4-14-439 0 0,-1 0-71 0 0,17 26 302 0 0,1-2-107 0 0,3-1-96 0 0,0-2-84 0 0,3-2-73 0 0,1 1-60 0 0,1-3-49 0 0,2 0-38 0 0,-13-11-114 0 0,25 18-234 0 0,-29-22 307 0 0,0 0-34 0 0,5 4-174 0 0,-9-7 142 0 0,0 0-38 0 0,1 1-82 0 0,0-1-59 0 0,1 1-66 0 0,-1-1-73 0 0,0 0-78 0 0,1 0-86 0 0,0 1-91 0 0,0-2-99 0 0,-7-2 268 0 0,1 0-64 0 0,1 0-202 0 0,3 2-523 0 0,-10-5 1432 0 0</inkml:trace>
  <inkml:trace contextRef="#ctx0" brushRef="#br0" timeOffset="4">9195 1491 6157 0 0,'0'0'632'0'0,"0"0"-268"0"0,0 0-125 0 0,0 0-82 0 0,0 0-92 0 0,0 0-80 0 0,0 0-74 0 0,0 0-111 0 0,0 0 46 0 0,0 0 52 0 0,0 0 76 0 0,0 0 42 0 0,1 1 48 0 0,0 0 42 0 0,0 1 63 0 0,7 7 138 0 0,-2-2-168 0 0,16 19 300 0 0,-5-4-94 0 0,-1 2 22 0 0,1 3 106 0 0,2 6-102 0 0,0 1-85 0 0,0 1-72 0 0,0 0-57 0 0,3 8-24 0 0,38 76 117 0 0,-36-68-99 0 0,50 118 507 0 0,-54-111-501 0 0,-1 1-73 0 0,0 10-19 0 0,-3 0-43 0 0,-3 1-44 0 0,-4 1-40 0 0,-5-11-17 0 0,-3 0-34 0 0,-2-5-203 0 0,-3 9 316 0 0,-2-14-418 0 0,-5 18 418 0 0,1-21-493 0 0,-9 23 493 0 0,11-47-214 0 0,1 1 42 0 0,-22 49-282 0 0,15-41 217 0 0,5-14 57 0 0,1 0-38 0 0,0 0-49 0 0,-1 0-56 0 0,0 0-67 0 0,0 1-73 0 0,0-1-84 0 0,-1 0-92 0 0,3-2 17 0 0,-1 0-78 0 0,0 0-84 0 0,0 0-89 0 0,4-8 107 0 0,-3 6-519 0 0</inkml:trace>
  <inkml:trace contextRef="#ctx0" brushRef="#br0" timeOffset="5">10452 2086 8213 0 0,'-2'-1'654'0'0,"-1"0"-78"0"0,1 0-86 0 0,0-1-90 0 0,0 1-97 0 0,0 0-102 0 0,1-1-109 0 0,0 1-113 0 0,1 0 127 0 0,0 1 51 0 0,0 0-48 0 0,0 0-65 0 0,0 0-54 0 0,0 0-75 0 0,0 0-98 0 0,0 0 38 0 0,1 0-55 0 0,-1 0 80 0 0,3 1-43 0 0,-1-1 43 0 0,0 0-141 0 0,1 0 51 0 0,0 1 44 0 0,-1 0 39 0 0,1 0 20 0 0,1 0 41 0 0,-1 1 28 0 0,2 0 35 0 0,3 2 18 0 0,-3-2-55 0 0,45 15 202 0 0,28 3 158 0 0,2-5-31 0 0,-28-6-183 0 0,77 7 44 0 0,-86-11-129 0 0,0-1-42 0 0,-7-2-40 0 0,0 0-50 0 0,1 1-61 0 0,-1-2-68 0 0,-18 0 104 0 0,0 0-60 0 0,2-1-73 0 0,-1 1-87 0 0,0-1-101 0 0,0 0-115 0 0,-10 0 239 0 0,1 0-34 0 0,0 0-36 0 0,-1 0-37 0 0,2-1-144 0 0,1 1-61 0 0,-1 0-63 0 0,0 0-66 0 0,-3 0-67 0 0,3 0-516 0 0</inkml:trace>
  <inkml:trace contextRef="#ctx0" brushRef="#br0" timeOffset="6">11840 1833 5793 0 0,'0'0'871'0'0,"0"0"-319"0"0,0 0-124 0 0,0 0-41 0 0,0 0 30 0 0,0 0-72 0 0,0 0-67 0 0,0 0-61 0 0,0 0-53 0 0,0 0-46 0 0,0 0 17 0 0,0 0-58 0 0,0 0-36 0 0,0 0 46 0 0,0 0 69 0 0,0 0 68 0 0,0 0 364 0 0,0 0-225 0 0,0 0-150 0 0,0 0-6 0 0,0 0-96 0 0,0 0-116 0 0,0 2-81 0 0,2 4-95 0 0,-1 0 71 0 0,-2 1 48 0 0,-1 4 53 0 0,0 2 16 0 0,-2 39 39 0 0,3-30-53 0 0,2 0 1 0 0,2 13 6 0 0,-1-19-3 0 0,1 0 1 0 0,0 0-1 0 0,6 12 3 0 0,-5-15 27 0 0,2 0-1 0 0,5 10-26 0 0,-1-5-53 0 0,2 0 0 0 0,3 5 53 0 0,-1-6-85 0 0,-1 0 0 0 0,7 4 85 0 0,-6-7-125 0 0,1-2 0 0 0,10 8 125 0 0,-11-10-116 0 0,0-1-1 0 0,-1-1 1 0 0,5 2 116 0 0,17 4-234 0 0,-22-10 113 0 0,-1-1 0 0 0,1-1 1 0 0,-1 1-1 0 0,1-1 1 0 0,13-1 120 0 0,6-2-179 0 0,-1-5 47 0 0,-1-4 65 0 0,-1-4 83 0 0,-15 5 28 0 0,0 0 0 0 0,-1-2 0 0 0,1 1 0 0 0,2-5-44 0 0,-1 0 76 0 0,-1-1 0 0 0,-1 0 0 0 0,4-7-76 0 0,-3 2 147 0 0,0-1 1 0 0,5-13-148 0 0,-7 8 188 0 0,0 0 1 0 0,-2-3-189 0 0,-9 27 107 0 0,0 0-65 0 0,2-6-83 0 0,-3 5 80 0 0,0 2 39 0 0,1-1 56 0 0,-1 1 88 0 0,0 0 96 0 0,0-1 112 0 0,0 2-168 0 0,0-1 35 0 0,0 11-464 0 0,-2-1 71 0 0,0 4 33 0 0,-1 7 56 0 0,-8 68 132 0 0,9-50-115 0 0,2-29-18 0 0,1 27 37 0 0,-1-1 87 0 0,1 18 432 0 0,4 2-548 0 0,7 47 152 0 0,0 0-48 0 0,3 18-39 0 0,-2 1-58 0 0,-3 0-57 0 0,-5 2-51 0 0,-5-35-63 0 0,-1-31-143 0 0,-6 15 307 0 0,-2-8-131 0 0,-6 0 46 0 0,3-22 65 0 0,-4 1 39 0 0,6-19 76 0 0,-2-1 36 0 0,7-13 2 0 0,-1-1-1 0 0,-3 3-132 0 0,-5 5 237 0 0,-3-3 68 0 0,-1-2 80 0 0,-4-4 92 0 0,14-6-352 0 0,-1 1 1 0 0,-7-1-126 0 0,-19-2 137 0 0,25 0-113 0 0,-1-1-1 0 0,-9-3-23 0 0,-10-5-26 0 0,2-5-33 0 0,20 10 29 0 0,0 0 0 0 0,1-1 0 0 0,-1 1-1 0 0,1-2 1 0 0,-4-4 30 0 0,5 5-17 0 0,2-1 0 0 0,-1 0 0 0 0,1 1 0 0 0,-1-2 17 0 0,1 1-1 0 0,1 1 0 0 0,-1-2 0 0 0,0-4 1 0 0,2 5 24 0 0,0 0 0 0 0,1-1 0 0 0,-1-5-24 0 0,1-19-342 0 0,3 1 50 0 0,4 0 43 0 0,2 0 33 0 0,7-8-139 0 0,1 1 0 0 0,3-1 355 0 0,-19 38-2 0 0,42-81-668 0 0,-26 54 404 0 0,1 1-41 0 0,5-6-151 0 0,2 1-104 0 0,-11 17 236 0 0,0 1-35 0 0,1 0-37 0 0,1 2-40 0 0,-5 3 9 0 0,0 1 54 0 0,1 0 47 0 0,0 1 38 0 0,11-7-194 0 0,-6 6-10 0 0,0 1-1 0 0,6-3 495 0 0,-4 4-348 0 0,-1 1-58 0 0,3 0-182 0 0,-10 3 240 0 0,0 1-41 0 0,0-1-232 0 0,2 1-452 0 0</inkml:trace>
  <inkml:trace contextRef="#ctx0" brushRef="#br0" timeOffset="7">13900 542 1632 0 0,'0'0'1691'0'0,"0"0"-1397"0"0,0 0-35 0 0,0 0 82 0 0,0 0-108 0 0,0 0-95 0 0,0 0-80 0 0,0 0-93 0 0,0 0-160 0 0,2 0 53 0 0,8-7 55 0 0,-10 7 87 0 0,24-14-24 0 0,2-1 87 0 0,-10 7 152 0 0,0 2-58 0 0,-2 3-47 0 0,0 0-40 0 0,8 2-16 0 0,11 1-37 0 0,-23 1-11 0 0,-4-1 19 0 0,0 0-1 0 0,0 1 1 0 0,-1 0-1 0 0,1 1 1 0 0,0-1 0 0 0,0 0-1 0 0,3 3-24 0 0,6 4 99 0 0,-1 1 35 0 0,-4 0 13 0 0,1 2 36 0 0,-3 0 42 0 0,0 2 48 0 0,0 1-27 0 0,-2 2-35 0 0,0 9 54 0 0,-2 1-43 0 0,-2-8 185 0 0,-1 16-407 0 0,-2-1 314 0 0,-4 4 24 0 0,-4 0-87 0 0,-4-1-69 0 0,-2-1-52 0 0,2-12-37 0 0,-1 1 0 0 0,0-1 0 0 0,-2-1 0 0 0,-11 12-93 0 0,12-17 35 0 0,0-1 1 0 0,-2-1-1 0 0,1 1 0 0 0,-2-2 1 0 0,-9 5-36 0 0,-5-1 70 0 0,-1-3 37 0 0,0-3 50 0 0,-2-5 64 0 0,17-5-77 0 0,0-1 47 0 0,7-1-24 0 0,1-1 40 0 0,4 0 36 0 0,1-1-44 0 0,1 0-44 0 0,0-1-41 0 0,1 0-40 0 0,1-1-39 0 0,0 0-37 0 0,1-1-35 0 0,0-4-139 0 0,3-1-125 0 0,1 0-114 0 0,3 2-101 0 0,0 0 193 0 0,3 0 46 0 0,0 2 41 0 0,1 0 38 0 0,11-4-100 0 0,1 4 101 0 0,-2 2 92 0 0,-1 1-48 0 0,0 1-1 0 0,16 1 154 0 0,-24 1-104 0 0,0 1 35 0 0,11 1 17 0 0,0 1 80 0 0,28 7 139 0 0,-35-6-141 0 0,0 1-35 0 0,3 0-67 0 0,0 2-91 0 0,-1-1-114 0 0,-8-2 91 0 0,0-1-37 0 0,0 1-40 0 0,-1-1-42 0 0,1 1-46 0 0,0-1-47 0 0,-1 1-52 0 0,1 0-53 0 0,0-1-57 0 0,0 1-59 0 0,-5-2 155 0 0,0 0-40 0 0,2 0-142 0 0,2 2-368 0 0</inkml:trace>
  <inkml:trace contextRef="#ctx0" brushRef="#br0" timeOffset="8">4931 15 5320 0 0,'-3'0'660'0'0,"-1"0"-54"0"0,1 0-51 0 0,-1 0-49 0 0,1 0-47 0 0,-1 0-44 0 0,1-1-43 0 0,-1 1-39 0 0,1-1-37 0 0,-1 1-36 0 0,-2 0 165 0 0,-1-1-112 0 0,0 0-94 0 0,1 0-98 0 0,1 1-39 0 0,-1-1-25 0 0,-19 0 78 0 0,18 0-49 0 0,0 1 53 0 0,-13 0 129 0 0,0 1-68 0 0,0-1-58 0 0,0 0-47 0 0,-16 1-9 0 0,-49 2 7 0 0,-178 0-47 0 0,148-4-41 0 0,-80-1 64 0 0,97 2-92 0 0,-1-1-67 0 0,0 0 100 0 0,-1 1-59 0 0,-101-2-90 0 0,36 0 12 0 0,55-2 142 0 0,108 4-13 0 0,-37-1-86 0 0,-71 0 130 0 0,87 1-64 0 0,0 1-36 0 0,-26 2 9 0 0,-40 8 45 0 0,9 0-71 0 0,27-5 68 0 0,3 0 180 0 0,-38-1-177 0 0,85-5 17 0 0,-21 0 33 0 0,2 1-89 0 0,-10 1 39 0 0,32-2 1 0 0,-19 2 71 0 0,13-2-2 0 0,0 0 57 0 0,6 0-118 0 0,0 0-11 0 0,0 0-46 0 0,0 0-39 0 0,0 0-24 0 0,0 0-5 0 0,0 0-2 0 0,0 0-10 0 0,0 0-11 0 0,0 0-3 0 0,0 0-4 0 0,0 0-14 0 0,0 0-10 0 0,1 0 42 0 0,3 1-27 0 0,0-1 92 0 0,2 1-20 0 0,3 0 39 0 0,0 0-60 0 0,0 1-194 0 0,0 0 1 0 0,6 2 297 0 0,-8-1-123 0 0,5 3 19 0 0,-6-3 105 0 0,-1 1 45 0 0,45 27-75 0 0,2-4 76 0 0,10 3 79 0 0,35 7 128 0 0,-56-23-197 0 0,39 13 29 0 0,-1 3-34 0 0,-2 5-40 0 0,-46-19-45 0 0,11 8 33 0 0,155 98-38 0 0,-83-50 37 0 0,-59-36 31 0 0,2-2 49 0 0,175 111 50 0 0,-174-106-107 0 0,26 20 55 0 0,0-1-20 0 0,-31-20 4 0 0,25 20-70 0 0,-48-33-23 0 0,12 14 32 0 0,-23-20 18 0 0,5 8-18 0 0,10 11 107 0 0,-17-20-1 0 0,1-2-62 0 0,4 3-44 0 0,13 7-42 0 0,-23-17 32 0 0,20 16-1 0 0,11 12 11 0 0,-38-34 0 0 0,-4-3 0 0 0,-1 1 0 0 0,1-1 0 0 0,0 0 0 0 0,-1 1 0 0 0,1-1 0 0 0,0 1 0 0 0,-1-1 0 0 0,1 1 0 0 0,-1-1 0 0 0,0 1 0 0 0,1-1 0 0 0,-1 1 0 0 0,1 0 0 0 0,3 3-4 0 0,-4-4 4 0 0,0 0 0 0 0,0 0 0 0 0,0 0 0 0 0,0 0 0 0 0,1 0-1 0 0,-1 1 1 0 0,0-1 0 0 0,0 0 0 0 0,0 0 0 0 0,0 0 0 0 0,0 0 0 0 0,0 0-1 0 0,0 0 1 0 0,0 0 0 0 0,1 1 0 0 0,-1-1 0 0 0,0 0 0 0 0,0 0 0 0 0,0 0 0 0 0,0 0-1 0 0,0 1 1 0 0,0-1 0 0 0,0 0 0 0 0,0 0 0 0 0,0 1 0 0 0,0-1 0 0 0,0 0 0 0 0,0 0 11 0 0,0 0 26 0 0,0 0-5 0 0,0 0 46 0 0,0 0 12 0 0,0 0-2 0 0,0 0-8 0 0,0 0-14 0 0,0 1 156 0 0,0-1-108 0 0,0 2-75 0 0,0 2-39 0 0,0-1 75 0 0,-8 13 46 0 0,-2 0-83 0 0,-1-1-34 0 0,-80 137 11 0 0,54-84 24 0 0,12-20 36 0 0,1 2 58 0 0,-41 84 155 0 0,13-25 33 0 0,47-99-296 0 0,-38 79 248 0 0,-64 118 460 0 0,-14-8-310 0 0,59-108-187 0 0,-4-3-1 0 0,-16 10-235 0 0,28-36 92 0 0,-73 79 5 0 0,76-89-75 0 0,1 2 61 0 0,-9 11 82 0 0,-26 34 167 0 0,67-78-280 0 0,2 1-36 0 0,-14 23-56 0 0,-24 50-109 0 0,35-63 148 0 0,1 0 61 0 0,-31 46 68 0 0,-58 72-128 0 0,-3-10 60 0 0,-83 74-60 0 0,106-129 6 0 0,-26 28 7 0 0,58-53-41 0 0,1 0 32 0 0,53-58 224 0 0,-2 0-101 0 0,2-1-90 0 0,-1 1-80 0 0,1-1-108 0 0,-1 0-92 0 0,1 0 12 0 0,1 0-33 0 0,0 0-331 0 0,5 1-649 0 0,-2-2 881 0 0,1 0 58 0 0,40-1 492 0 0,0-2-1 0 0,10-3-186 0 0,-24 2 40 0 0,1-2-48 0 0,118-28 18 0 0,52-11-15 0 0,-65 23-71 0 0,-56 14 52 0 0,146-12-291 0 0,-129 13 242 0 0,-40 3 95 0 0,16-1-12 0 0,81-6 29 0 0,-51 4 17 0 0,65-3 123 0 0,-95 6-33 0 0,0-1-63 0 0,164-17 14 0 0,-136 10-10 0 0,31-2 4 0 0,-13 1-69 0 0,-10 0-43 0 0,-70 9-35 0 0,2 0-50 0 0,-36 3 223 0 0,-1 0-42 0 0,1 1-40 0 0,-1 0-39 0 0,1 0-40 0 0,-1 0-37 0 0,0 0-38 0 0,0 0-36 0 0,5-1-238 0 0,-1 1-123 0 0,0 0-120 0 0,0-1-114 0 0,-1 0-110 0 0,2-1-104 0 0,-2 0-101 0 0,1-1-95 0 0,-1 0 415 0 0,1 0 68 0 0,13-6-1205 0 0,-15 6 1162 0 0,-1 1-45 0 0,-1 0 237 0 0</inkml:trace>
  <inkml:trace contextRef="#ctx0" brushRef="#br0" timeOffset="9">3767 4513 860 0 0,'0'0'898'0'0,"0"0"-458"0"0,0 0 1131 0 0,0 0-946 0 0,0 0-296 0 0,0 0-32 0 0,0 0 206 0 0,0 0-105 0 0,0 0-86 0 0,0 0-71 0 0,0 0-62 0 0,0 0-61 0 0,0 0-55 0 0,0 0-158 0 0,0 0 61 0 0,0 1 76 0 0,0 7 355 0 0,0 1-42 0 0,0-2-39 0 0,0 1-38 0 0,0 8 177 0 0,1 0-121 0 0,0-6-161 0 0,0 1-43 0 0,0 11 26 0 0,1-1-94 0 0,4 28 9 0 0,-4-33 3 0 0,1-1 56 0 0,0 8-48 0 0,1 11-23 0 0,0-2-13 0 0,-1-10 13 0 0,3 30 424 0 0,-1 22-483 0 0,-5-66 31 0 0,1 32 170 0 0,-1 0 53 0 0,-1-7 4 0 0,2-28-299 0 0,1-4-34 0 0,1-2-43 0 0,-2 0-52 0 0,-1 1 135 0 0,4-3-147 0 0,-1 0 45 0 0,0-1 39 0 0,-1 1 35 0 0,5-7 16 0 0,3-5 123 0 0,-5 5-39 0 0,-1 4-51 0 0,16-26-14 0 0,-2 5-46 0 0,0-1-36 0 0,38-55-337 0 0,-20 35 180 0 0,-12 17 126 0 0,-3 6 60 0 0,2 1 46 0 0,-14 14-46 0 0,1 1 0 0 0,1 0 0 0 0,3-2 81 0 0,-9 7-61 0 0,1 1 0 0 0,-1 0-1 0 0,4-2 62 0 0,-5 3-54 0 0,1 1-1 0 0,-1-1 0 0 0,1 1 0 0 0,-1 0 0 0 0,1 0 55 0 0,5 0-105 0 0,0 3 34 0 0,-8-2 65 0 0,0 1-1 0 0,0-1 0 0 0,0 1 0 0 0,0 0 1 0 0,0 0-1 0 0,0 0 0 0 0,0 0 7 0 0,12 11 57 0 0,-2 3 79 0 0,-1 7 98 0 0,-4-4 383 0 0,3 16-617 0 0,-7-27 82 0 0,6 25 351 0 0,3 25-433 0 0,-6-11 176 0 0,-1 0-38 0 0,-2-1-47 0 0,-2 1-57 0 0,0 0-64 0 0,-1 0-75 0 0,0-41 7 0 0,0 1 14 0 0,-1 2-14 0 0,1-4-28 0 0,1 0-49 0 0,-1 0-85 0 0,1-1-39 0 0,-1 0-89 0 0,1 0-99 0 0,0 1-115 0 0,1-1-454 0 0,2 1-691 0 0</inkml:trace>
  <inkml:trace contextRef="#ctx0" brushRef="#br0" timeOffset="10">576 2805 7237 0 0,'0'0'492'0'0,"0"0"-207"0"0,0 0-96 0 0,0 0-60 0 0,0 0-66 0 0,0 0-97 0 0,0 0-74 0 0,0 0-54 0 0,0 0-284 0 0,0 0 339 0 0,0 0 51 0 0,0 0 63 0 0,0 0 56 0 0,0 0 69 0 0,0 0 133 0 0,1 11 525 0 0,3 8-513 0 0,3 18 109 0 0,-5-21-220 0 0,0 0 37 0 0,2 9-64 0 0,2 24 51 0 0,0 0-83 0 0,0 0-58 0 0,7 63-4 0 0,-7-43 45 0 0,-2 13-48 0 0,-3-46 45 0 0,-1-17 15 0 0,0 1 50 0 0,1 0 61 0 0,-1 0 72 0 0,2-20-208 0 0,1-1-70 0 0,5-16-102 0 0,0-10 87 0 0,0 2 23 0 0,20-53-479 0 0,16-29 464 0 0,-25 68-274 0 0,8-9 274 0 0,-10 20-170 0 0,2 1 0 0 0,1 0 170 0 0,0 4-123 0 0,-15 18 50 0 0,0 0 1 0 0,1 1 0 0 0,2-2 72 0 0,-5 4-62 0 0,1-1 1 0 0,0 2-1 0 0,0-2 0 0 0,0 1 1 0 0,3 0 61 0 0,-4 1-50 0 0,0 0 0 0 0,0 1 0 0 0,1-1 0 0 0,-2 1 0 0 0,2 0 0 0 0,-1 0 0 0 0,0 0 0 0 0,1 0 50 0 0,6 2-8 0 0,-2 1 83 0 0,0 3 65 0 0,0 1 47 0 0,-1 0 103 0 0,-2 0 1 0 0,1 0 0 0 0,1 2-291 0 0,5 9 293 0 0,1 0-34 0 0,12 19 173 0 0,-1 0-100 0 0,1 1-79 0 0,5 7-21 0 0,15 23 39 0 0,-28-45-271 0 0,1 1-98 0 0,-9-13 4 0 0,1 1-33 0 0,0-1-37 0 0,1-1-40 0 0,0 1-43 0 0,0-2-45 0 0,1 0-49 0 0,0-1-52 0 0,1-1-54 0 0,0-1-59 0 0,1-1-60 0 0,0-1-64 0 0,5-1-265 0 0,0-1-84 0 0,-5-2 138 0 0,5 0-475 0 0</inkml:trace>
  <inkml:trace contextRef="#ctx0" brushRef="#br0" timeOffset="11">526 664 1108 0 0,'2'-2'1732'0'0,"-1"1"-994"0"0,-1 1-34 0 0,1-1-36 0 0,-1 1-37 0 0,0 0-38 0 0,0 0-39 0 0,0 0-41 0 0,0 0-40 0 0,0 0-43 0 0,0 0-44 0 0,0 1-44 0 0,0-1-46 0 0,0 1-48 0 0,0 0-47 0 0,0 0-36 0 0,0 0-62 0 0,0 0-63 0 0,0 0-66 0 0,0 0-65 0 0,-1 1-69 0 0,1-1-69 0 0,0 1-70 0 0,1 57 834 0 0,-1 0-97 0 0,1-13-143 0 0,-1 1-33 0 0,-2 95 445 0 0,-1-69-478 0 0,-2 36 9 0 0,-1 8-17 0 0,3-37-32 0 0,-3 43 18 0 0,3-70-158 0 0,0 1-39 0 0,3-50-15 0 0,-3 67-130 0 0,2-24-37 0 0,0-8-57 0 0,1 0-104 0 0,0-33 225 0 0,0 3 26 0 0,0 2 9 0 0,0-5-20 0 0,0 0-41 0 0,0-1-71 0 0,0 0-35 0 0,0 0-74 0 0,0 0-86 0 0,0-1-97 0 0,0-2 74 0 0,0 0-83 0 0,2 1-375 0 0,0-1-101 0 0,-2-2 906 0 0,0 0-1 0 0,0 0 1 0 0,0 0-1 0 0,0 0 1 0 0,0 0 0 0 0,0 0-1 0 0,1 0 1 0 0,-1 0-1 0 0,0 0 1 0 0,0 0-1 0 0,1 0 1 0 0,-1 0 0 0 0,0 0-1 0 0,0 0 1 0 0,0 0-1 0 0,0 0 1 0 0,1 0-1 0 0,-1 0 1 0 0,0 0-1 0 0,0 0 1 0 0,0 0 0 0 0,0 0-1 0 0,0 0 1 0 0,0 0-1 0 0,1 0 1 0 0,-1 0-1 0 0,0 0 77 0 0,2-2-662 0 0,-1 0 38 0 0,2-4-322 0 0,0-5-598 0 0</inkml:trace>
  <inkml:trace contextRef="#ctx0" brushRef="#br0" timeOffset="12">14 2268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0,-2 1-54 0 0,-8 1-8 0 0,8-2 9 0 0,2 0 42 0 0,0 0 47 0 0,0 0 38 0 0,0 0 234 0 0,0 0-34 0 0,0 0-87 0 0,0 0-60 0 0,0 0-11 0 0,0 0 0 0 0,0 0-13 0 0,0 0-17 0 0,0 0-42 0 0,1 0-174 0 0,0 0-67 0 0,6 0-321 0 0,10 1 375 0 0,8 3 78 0 0,11 1 42 0 0,21-5 131 0 0,-16-2 166 0 0,5-3-378 0 0,-3-1 173 0 0,0-1-36 0 0,15-5-44 0 0,108-20 111 0 0,3 5-94 0 0,1 8-94 0 0,2 13-93 0 0,-130 5-39 0 0,-5 0 13 0 0,-11 1-16 0 0,-5 1-36 0 0,0 0-68 0 0,-7 0 42 0 0,-1 1-38 0 0,0 0-40 0 0,0 1-46 0 0,0 0-50 0 0,0 0-52 0 0,-1 1-58 0 0,0 0-62 0 0,0 1-48 0 0,-8-2 339 0 0,0-1 1 0 0,0 0-1 0 0,-1 1 0 0 0,1 0 0 0 0,1 0 236 0 0,1 3-501 0 0,-3-1 189 0 0,0-1-38 0 0,0 1-46 0 0,0 0-51 0 0,-1 1-257 0 0,2 2-442 0 0</inkml:trace>
  <inkml:trace contextRef="#ctx1" brushRef="#br1">6512 866,'0'2,"0"-1,-1 1,1-1,-1 1,1-1,-1 1,0-1,0 0,1 1,-1-1,-1 1,-2 4,-61 92,28-42,1 1,-3 14,14-17,-16 56,-12 61,40-127,-22 84,0 31,19-66,4 1,3 12,3 51,7 0,8 2,0-54,6 0,4-1,18 48,63 194,-88-307,1 0,3-1,-7-17,1-1,1 0,1-1,7 8,27 28,2-3,22 18,-62-63,19 19</inkml:trace>
  <inkml:trace contextRef="#ctx1" brushRef="#br1" timeOffset="1">12667 908,'0'2,"1"1,-1-1,1 0,0 0,0 0,0 0,0-1,0 1,0 0,0 0,1-1,-1 1,2 1,1 1,76 85,-9-13,-18-10,12 20,-42-51,-1 0,-2 2,9 24,8 36,-4 2,2 26,-11-23,3 48,7 107,-11-78,3 80,-23-196,-4 0,-2 0,-4 7,-8 27,-8 15,-28 95,48-195,-16 59,-3-1,-4-2,-2 0,-3-2,-4 0,-24 35,-5-2,-5-2,30-49,26-34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 43,'-6'0,"-32"-4,0 2,0 1,0 2,0 2,0 1,1 2,-3 2,21-3,0 1,1 0,0 1,1 1,0 0,0 2,0 0,2 0,-1 2,1 0,1 1,0 0,1 1,0 1,1 0,-5 10,1 1,1 1,2 0,0 1,2 1,1-1,2 2,-1 3,-1 19,1 1,3 0,2 0,3 13,1-23,2-1,2 0,2 0,2 0,1-1,9 23,-11-44,1 0,0 0,2-1,0 0,1-1,1 0,0-1,1 0,2-1,-1-1,2 0,0-1,17 12,-4-8,2-1,-1-2,2-1,0-1,1-2,0-1,0-2,1-1,32 3,1-2,-1-3,46-3,-34-4,0-2,0-5,48-11,-91 12,-1-1,1-1,-2-3,1 0,-2-2,0-1,-1-2,0-1,-1-2,-15 9,0-1,-1 0,-1-1,0 0,-1-1,0-1,-1 0,-1 0,-1-1,0 0,2-9,-3 3,0 0,-2-1,-1 1,-1-1,-1 0,-1-1,-1 1,-1-15,-3 1,-2 1,-1-1,-2 1,-1 1,-2 0,-2 0,-1 1,-1 1,-2 0,-2 2,-15-21,7 16,-1 2,-2 1,-1 1,-2 2,-1 1,-2 2,0 1,-2 2,-1 2,0 1,-2 2,0 2,-44-13,58 24,-1 1,0 1,0 2,0 1,0 1,0 1,0 2,0 0,0 2,0 2,0 0,1 2,0 0,1 2,-7 5,-23 11</inkml:trace>
  <inkml:trace contextRef="#ctx0" brushRef="#br0" timeOffset="1">272 619,'1'2,"0"1,-1 0,1-1,0 1,-1 0,0-1,1 1,-1 2,0-3,16 205,-12-141,-3 13,-1-73</inkml:trace>
  <inkml:trace contextRef="#ctx0" brushRef="#br0" timeOffset="2">279 660,'0'-1,"0"0,1 0,-1-1,0 1,0 0,1 0,-1 0,1-1,-1 1,1 0,-1 0,1 0,0 0,-1 0,1 0,0 0,0 0,0 0,0 0,0 1,0-1,2-1,0 0,0 0,1 1,-1-1,0 1,1 0,-1 0,1 0,8-1,0 0,0 1,0 0,5 2,-9-1,-7-1,1 1,0 0,0 0,0 1,0-1,0 0,0 1,0-1,1 1,-2 0,0-1,-1 1,1 0,0-1,-1 1,1-1,-1 1,1 0,-1 0,1-1,-1 1,0 0,1 0,-1 0,0 0,0-1,1 1,-1 0,0 0,0 0,0 0,0 0,0 0,0 0,1 25,0-7,-1 0,-1 0,-2 17,3-34,0 0,-1 0,1 1,-1-1,0 0,0 0,0 0,0 0,0 0,0 0,0-1,0 1,-1 0,1-1,-1 1,0-1,1 1,-1-1,0 0,0 1,1-1,-1 0,0 0,-2 0,-3 1,0-1,0 1,0-2,0 1,0-1,-6 0,12 0,-3 0</inkml:trace>
  <inkml:trace contextRef="#ctx0" brushRef="#br0" timeOffset="3">952 645,'1'7,"1"-1,-1 0,1 0,0 0,1 0,-1 0,1-1,1 2,2 4,0 3,2 0,0 0,0-1,1 0,1-1,2 3,-11-15,-1 1,1-1,-1 1,1-1,-1 0,1 1,-1-1,1 0,0 0,-1 1,1-1,0 0,-1 0,1 0,-1 0,1 0,0 0,-1 0,1 0,0 0,-1 0,1 0,0 0,-1 0,1 0,0-1,-1 1,1 0,-1-1,1 1,0 0,-1-1,1 1,-1-1,1 1,-1 0,1-1,-1 1,0-1,1 0,-1 1,0-1,1 1,-1-1,0 0,1 1,-1-1,4-6,-1 0,0-1,0 1,0-2,1 0,-4 8,2-4,0 1,0 0,0-1,0 1,3-3,-4 7,-1-1,0 1,1-1,-1 1,0 0,1-1,-1 1,0 0,1 0,-1-1,1 1,-1 0,1 0,-1 0,0 0,1-1,-1 1,1 0,-1 0,1 0,-1 0,1 0,-1 0,1 1,0-1,0 0,-1 1,1-1,0 1,0-1,-1 1,1-1,-1 1,1 0,-1-1,1 1,-1 0,1-1,-1 1,1 0,-1 0,1 0,-1 1,35 59,-31-53,1-1,1 0,-1 0,1-1,0 0,1 0,0 0,-6-6,-1 1,1-1,0 0,0 0,-1 1,1-1,0 0,0 0,-1 0,1 0,0 0,0 0,-1 0,1 0,0 0,0-1,-1 1,1 0,0 0,0-1,-1 1,1 0,0-1,-1 1,1-1,-1 1,1-1,0 1,-1-1,1 1,-1-1,1 0,-1 1,0-1,1 0,-1 0,18-28,-15 23,4-7,3-3,-1 0,-1-1,-1-1,0 1,4-18,-10 28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8,'0'4,"-1"1,0-1,0 0,0 1,-1-1,1 0,-2 1,-6 23,8-21,1 0,-1 0,1 1,1-1,-1 0,1 0,0 0,1 0,0 0,1 4,-2-9,0 0,0 0,0 0,0 0,0 0,0 0,1 0,-1 0,1 0,-1-1,1 1,0-1,0 1,0-1,-1 1,1-1,1 0,-1 0,0 0,0 0,0 0,0-1,1 1,-1-1,0 1,1-1,-1 0,0 0,1 0,-1 0,0 0,1-1,0 1,1-1,0 0,0 0,0 0,0-1,0 1,-1-1,1 0,0 0,-1 0,1 0,-1-1,0 0,0 1,0-1,0 0,0-1,0 0,-1 1,0 1,-1-1,0 0,1 0,-1 0,0 0,0 0,-1 0,1-1,-1 1,0 0,1 0,-1 0,-1-1,1 1,0 0,-1 0,0 0,1 0,-1 0,-1 0,0-2,-21-38,21 40,-1-1,1 1,-1-1,0 1,0 0,0 1,0-1,-1 0,1 1,-2-1,2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255 492,'-37'38,"1"1,-23 35,44-52,0 1,2 1,0-1,2 2,1 0,-3 12,4-5,1 1,2 0,2 1,0-1,2 1,2 0,1-1,2 1,1-1,2 1,1-1,5 13,-1-12,1-1,2 0,1-1,1-1,2 0,1-1,1-1,2-1,1-1,1-1,23 19,-25-28,0 0,1-2,1-1,0 0,1-2,0-1,1-1,0-1,1-1,8 0,30 4,1-2,0-3,47-3,-23-4,1-4,-1-4,-1-4,0-4,0-3,-2-5,62-26,-115 37,0-2,-1-1,0-1,25-20,-42 26,-1-1,-1 0,0-1,-1-1,0 0,-1-1,-1 0,0-1,-1 0,2-6,1-5,-2-2,-1 1,-1-2,-1 1,-2-1,-1 0,-1 0,-2-1,0 0,-3-23,-1-1,-3 0,-3 1,-8-33,4 40,-1 0,-2 1,-3 0,-1 1,-3 1,-1 1,-2 1,-2 1,-1 2,-3 1,-1 1,-1 1,-2 2,-2 2,-1 1,-18-10,26 22,-1 1,-1 2,0 1,-1 2,0 1,-1 1,-1 2,1 2,-1 1,-1 1,1 2,-1 2,1 1,-1 2,1 1,0 2,0 1,0 2,1 2,0 1,-28 13,17-3,0 2,2 2,1 2,1 2,-18 18,-28 29,-58 67,5 10</inkml:trace>
  <inkml:trace contextRef="#ctx0" brushRef="#br0" timeOffset="1">499 883,'0'-2,"0"0,0 0,0 0,0 0,-1 0,1 0,-1 0,1 0,-1 1,0-1,1 0,-1 0,0 0,0 1,0-1,-1 0,-2-2,0 1,0 0,0 0,0 0,-1 0,1 1,-4-2,-1 1,1-1,-1 2,1-1,-1 1,0 1,0 0,0 0,0 0,0 1,0 1,1-1,-1 1,-1 1,5-1,0 1,0 0,0 0,1 0,-1 0,1 1,0 0,-1-1,1 2,1-1,-1 0,-1 2,-1 1,1 0,-1 0,1 1,0 0,1 0,-1 0,1 1,1 0,0 0,0 0,1 0,0 0,0 1,1-1,0 0,1 1,0-1,0 1,1-1,0 1,1 2,-1-9,0 0,0 0,1 0,-1 1,1-1,0 0,-1-1,1 1,0 0,0 0,0-1,1 0,-1 1,2 0,34 16,-31-16,0-1,-1 0,1 0,0 0,-1 0,1-1,0 0,-1-1,1 0,0 0,-1 0,4-2,-4 2,-1-1,0 0,0 0,0 0,0-1,-1 0,1 0,-1 0,1 0,-1-1,0 0,0 0,-1 0,1 0,0-2,1-2,-1 0,0 0,0 0,-1 0,0-1,-1 1,0-1,0 0,-1 1,0-1,0-5,3 1,-2 12,1 7,4 41,-4-21,1 0,2 0,-4-18,0-1,1 1,0 0,1-1,-1 1,1-1,1 0,2 3,2 5,-8-12</inkml:trace>
  <inkml:trace contextRef="#ctx0" brushRef="#br0" timeOffset="2">767 872,'3'1,"-1"1,0-1,0 1,0 0,-1 0,1 0,0 0,-1 0,1 0,-1 1,3 2,11 15,0 0,-2 1,0 1,-2 0,2 6,-9-20,1-1,-1 1,1-1,0 1,1-1,0-1,4 4,-10-9,1-1,0 0,0 0,-1 1,1-1,0 0,0 0,0 0,-1 0,1 0,0 0,0 0,0 0,0 0,-1-1,1 1,0 0,0 0,-1-1,1 1,0 0,0-1,-1 1,1-1,-1 1,1-1,19-16,-17 15,8-9,-1 0,-1 0,0-1,0 0,-1-1,-1 0,3-6,11-29,7-24,-13 33,-5 13,-7 18</inkml:trace>
  <inkml:trace contextRef="#ctx0" brushRef="#br0" timeOffset="3">1399 849,'-20'0,"7"-1,-1 1,1 1,-1 0,-9 3,18-3,1 0,0 1,-1 0,1 0,0 0,0 0,0 0,0 1,0 0,1-1,-1 2,1-1,0 0,0 1,0-1,0 1,-2 4,1 0,0 0,1 0,0 0,0 0,0 1,1 0,1-1,-1 1,2 0,-1 0,1 0,0 0,1-1,0 1,0 0,2 2,-2-5,1-1,0 0,0 0,1-1,-1 1,1 0,0-1,2 3,-3-5,-1 0,1-1,0 1,0 0,0 0,0-1,0 1,0-1,0 0,1 0,-1 0,0 0,1 0,-1 0,1 0,-1-1,1 1,1-1,3 0,10 1,0-2,13-1,-24 1,0-1,0 1,0-1,0 0,-1 0,1 0,-1-1,1 0,2-3,6-3,-3 2,-1 0,0-1,-1 0,5-4,-12 9,1 0,-1 0,0 0,0 0,0 0,0-1,-1 1,1-1,-1 1,0-1,0 1,0-1,0 0,-1 1,0-1,1-3,-1-10,3 25,3 29,-5-34,8 91,-3 1,-6 37,0-96,0-32,0 0,-1 0,0-1,0 1,0 0,0 0,0-1,-1 1,1-1,-1 1,0-1,0 0,0 0,-1 0,1 0,-1 0,0 0,1-1,-1 1,0-1,-1 0,1 0,0 0,-1 0,1 0,-1-1,1 0,-1 0,0 0,0 0,1 0,-1-1,0 1,-3-1,-17 0,0-1,0 0,-15-4,30 3,1 0,0-1,-1 1,1-2,0 1,1-1,-1 0,0-1,1 0,0 0,-4-4,5 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173 417,'-12'13,"-8"13,2 1,1 0,1 1,2 1,1 0,1 1,1 0,2 1,1 0,-3 21,6-18,1 1,2-1,1 1,2-1,1 1,2-1,1 1,2-1,9 26,-10-42,0-1,1-1,1 1,0-1,2-1,0 0,0 0,1-1,1 0,1-1,0 0,0-1,1 0,1-1,0-1,0-1,1 0,0 0,1-2,-1 0,12 2,17 4,0-2,0-1,1-3,1-2,-1-2,1-2,-1-1,28-6,-11-2,0-3,-1-2,0-3,-1-3,-1-3,1-3,-34 13,-1-1,0-1,-1-1,-1-1,-1-1,10-10,-18 13,0-1,-1 0,-1-1,-1-1,0 0,-1 0,-1-1,0-1,2-8,-2 1,-1 0,-2 0,0 0,-2-1,0 0,-2 0,-2 0,0-1,-1 1,-2 0,-1-1,-1 1,-1 1,-2-1,-1 1,0 0,-2 0,-1 1,-1 1,-1 0,-1 1,-13-16,-2 3,-1 2,-2 1,-1 1,-32-23,17 19,-2 2,-1 2,-29-11,41 24,-2 1,0 3,-1 1,0 2,-1 1,-13 1,22 5,0 2,0 2,0 0,0 3,0 1,0 1,0 2,-11 4,-37 15,17 0</inkml:trace>
  <inkml:trace contextRef="#ctx0" brushRef="#br0" timeOffset="1">465 776,'0'0,"0"0,0 0,0 0,9-2,22-6,0 1,1 2,0 1,12 1,38 1,10 4,-91-2,-1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586 1,'-5'6,"-6"4,1 2,1 0,-7 11,-20 40,17-28,5-13,-1 0,-1 0,-1-2,-1 0,-3 2,-102 88,101-91,-72 56,-38 21,125-91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1,'0'1,"0"0,1 0,-1 0,1 0,-1 0,1 0,0 0,-1 0,1 0,0 0,-1 0,1 0,1 0,2 4,53 67,3-2,2-3,20 11,214 178,-146-130,-37-37,88 51,-177-124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0,'0'0,"6"22,0-7,28 152,1 3,-25-132,1 0,3-1,6 13,-16-41,1 1,0-1,1 0,0 0,0-1,0 0,1 0,6 5,-10-11,0 1,0-1,-1 0,1-1,1 1,-1 0,0-1,0 0,1 0,-1 0,0 0,1 0,-1-1,1 1,-1-1,1 0,-1 0,1 0,-1-1,1 1,-1-1,1 0,-1 0,0 0,1 0,-1-1,2-1,5-3,0 0,0-1,-1 0,1-1,-2 0,1-1,-2 0,1 0,-1 0,4-7,8-16,0-1,9-24,-17 32,0-1,-2 1,-1-2,2-12,-9 42,-1-1,1 0,0 0,-1 0,1 0,0 0,0 0,1 0,-1 0,4 8,7 20,-3 1,0 0,2 21,11 99,-14-88,8 50,-5 2,-4 63,-8-135,-3-1,-1 1,-8 31,6-46,-2 0,0 0,-2-1,0-1,-16 25,19-37,-1 0,-1-1,0 0,-1-1,0 0,-1-1,-11 9,17-15,1-1,0-1,-1 1,0-1,0 0,0 0,0-1,-1 0,1 0,-1 0,1-1,-1 0,1 0,-1-1,0 0,1 0,-1 0,0-1,1 0,-4-1,6 1,1 0,-1 0,0-1,1 0,-1 1,1-1,-1 0,1-1,0 1,0-1,0 1,0-1,0 0,1 0,-1 0,-1-3,2 2,-1-1,1 0,1 0,-1 0,1 0,-1 0,1 0,1 0,-1 0,1 0,0-5,1-3,0 0,2-1,-1 1,2 0,-1 1,2-1,0 0,0 1,5-6,9-14,2 1,0 1,3 0,10-8,107-102,-136 136,55-52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0,'6'14,"12"34,2 0,2-2,2 0,29 40,35 26,5-3,16 8,31 35,-81-85,303 358,-341-397,4 5,2-2,5 4,-29-32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1 115,'0'0,"6"-6,12-8,1 0,1 1,0 1,0 1,1 1,1 1,22-7,-38 14,1 0,0 0,0 1,0 0,0 0,0 1,0 0,0 0,0 1,0-1,0 2,0-1,0 1,0 0,0 0,-1 1,1 0,-1 0,0 0,0 1,0 0,0 0,-1 1,1 0,-1 0,0 0,-1 0,1 1,-1-1,0 1,1 4,2 4,-1 1,-1-1,0 1,-1 0,0 0,-2 0,0 0,0 1,-1-1,-2 13,0 0,-2-1,-1 1,-1-1,-1 0,-7 17,5-22,0-1,-2 0,-1-1,0 0,-2-1,0 0,-1-1,-1-1,0 0,-1-1,-1-1,-1 0,0-1,-1-1,-2 0,14-9,-1 1,0-2,0 1,-7 1,14-5,-1 1,0-1,0 1,1-1,-1 1,0-1,0 0,1 0,-1 0,0 0,0 0,0 0,1 0,-1-1,0 1,0-1,1 1,-1-1,0 0,1 0,-1 1,1-1,-1 0,1-1,-2 0,3 2,-1-1,1 0,0 0,-1 1,1-1,0 0,-1 0,1 0,0 1,0-1,0 0,0 0,0 0,0 0,0 1,0-1,0 0,0 0,1 0,-1 0,0 1,1-1,-1 0,0 0,1 1,-1-1,1 0,-1 1,1-1,17-20,-7 13,0 1,0-1,0 2,1 0,0 0,0 1,1 0,-1 1,1 1,11-2,20-3,1 3,23 1,-14 2,-1 2,1 3,17 5,-41-4,0 2,0 1,-1 1,0 2,-1 1,17 9,-13-2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1034 0,'-6'14,"-104"196,-10 24,78-141,-70 150,60-141,-24 30,-142 189,65-102,116-166,-43 47,54-73,25-26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20:29:24.9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 1,'-1'0,"0"0,0 1,1-1,-1 0,0 1,0-1,0 1,1 0,-1-1,0 1,0-1,1 1,-1 0,1 0,-1-1,1 1,-1 0,1 0,-1 0,1 0,0 0,-1 0,1-1,0 1,0 0,0 0,-1 0,1 1,-3 31,3-30,-3 45,2-14,-1-1,-5 17,1-3,2-1,2 1,4 42,0-12,-2-19,0-42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8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4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customXml" Target="../ink/ink28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9.xml"/><Relationship Id="rId26" Type="http://schemas.openxmlformats.org/officeDocument/2006/relationships/customXml" Target="../ink/ink293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7.xml"/><Relationship Id="rId42" Type="http://schemas.openxmlformats.org/officeDocument/2006/relationships/customXml" Target="../ink/ink301.xml"/><Relationship Id="rId47" Type="http://schemas.openxmlformats.org/officeDocument/2006/relationships/image" Target="../media/image158.png"/><Relationship Id="rId50" Type="http://schemas.openxmlformats.org/officeDocument/2006/relationships/customXml" Target="../ink/ink305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9.png"/><Relationship Id="rId16" Type="http://schemas.openxmlformats.org/officeDocument/2006/relationships/customXml" Target="../ink/ink288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2.xml"/><Relationship Id="rId32" Type="http://schemas.openxmlformats.org/officeDocument/2006/relationships/customXml" Target="../ink/ink296.xml"/><Relationship Id="rId37" Type="http://schemas.openxmlformats.org/officeDocument/2006/relationships/image" Target="../media/image153.png"/><Relationship Id="rId40" Type="http://schemas.openxmlformats.org/officeDocument/2006/relationships/customXml" Target="../ink/ink300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9.xml"/><Relationship Id="rId5" Type="http://schemas.openxmlformats.org/officeDocument/2006/relationships/image" Target="../media/image1370.png"/><Relationship Id="rId61" Type="http://schemas.openxmlformats.org/officeDocument/2006/relationships/customXml" Target="../ink/ink311.xml"/><Relationship Id="rId19" Type="http://schemas.openxmlformats.org/officeDocument/2006/relationships/image" Target="../media/image144.png"/><Relationship Id="rId14" Type="http://schemas.openxmlformats.org/officeDocument/2006/relationships/customXml" Target="../ink/ink287.xml"/><Relationship Id="rId22" Type="http://schemas.openxmlformats.org/officeDocument/2006/relationships/customXml" Target="../ink/ink291.xml"/><Relationship Id="rId27" Type="http://schemas.openxmlformats.org/officeDocument/2006/relationships/image" Target="../media/image148.png"/><Relationship Id="rId30" Type="http://schemas.openxmlformats.org/officeDocument/2006/relationships/customXml" Target="../ink/ink295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4.xml"/><Relationship Id="rId56" Type="http://schemas.openxmlformats.org/officeDocument/2006/relationships/customXml" Target="../ink/ink308.xml"/><Relationship Id="rId8" Type="http://schemas.openxmlformats.org/officeDocument/2006/relationships/customXml" Target="../ink/ink284.xml"/><Relationship Id="rId51" Type="http://schemas.openxmlformats.org/officeDocument/2006/relationships/image" Target="../media/image160.png"/><Relationship Id="rId3" Type="http://schemas.openxmlformats.org/officeDocument/2006/relationships/image" Target="../media/image20.png"/><Relationship Id="rId12" Type="http://schemas.openxmlformats.org/officeDocument/2006/relationships/customXml" Target="../ink/ink286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9.xml"/><Relationship Id="rId46" Type="http://schemas.openxmlformats.org/officeDocument/2006/relationships/customXml" Target="../ink/ink303.xml"/><Relationship Id="rId59" Type="http://schemas.openxmlformats.org/officeDocument/2006/relationships/image" Target="../media/image164.png"/><Relationship Id="rId20" Type="http://schemas.openxmlformats.org/officeDocument/2006/relationships/customXml" Target="../ink/ink290.xml"/><Relationship Id="rId41" Type="http://schemas.openxmlformats.org/officeDocument/2006/relationships/image" Target="../media/image155.png"/><Relationship Id="rId54" Type="http://schemas.openxmlformats.org/officeDocument/2006/relationships/customXml" Target="../ink/ink3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3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4.xml"/><Relationship Id="rId36" Type="http://schemas.openxmlformats.org/officeDocument/2006/relationships/customXml" Target="../ink/ink298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5.xml"/><Relationship Id="rId31" Type="http://schemas.openxmlformats.org/officeDocument/2006/relationships/image" Target="../media/image150.png"/><Relationship Id="rId44" Type="http://schemas.openxmlformats.org/officeDocument/2006/relationships/customXml" Target="../ink/ink302.xml"/><Relationship Id="rId52" Type="http://schemas.openxmlformats.org/officeDocument/2006/relationships/customXml" Target="../ink/ink306.xml"/><Relationship Id="rId60" Type="http://schemas.openxmlformats.org/officeDocument/2006/relationships/customXml" Target="../ink/ink310.xml"/><Relationship Id="rId4" Type="http://schemas.openxmlformats.org/officeDocument/2006/relationships/customXml" Target="../ink/ink282.xml"/><Relationship Id="rId9" Type="http://schemas.openxmlformats.org/officeDocument/2006/relationships/image" Target="../media/image139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9.xml"/><Relationship Id="rId26" Type="http://schemas.openxmlformats.org/officeDocument/2006/relationships/customXml" Target="../ink/ink323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7.xml"/><Relationship Id="rId42" Type="http://schemas.openxmlformats.org/officeDocument/2006/relationships/customXml" Target="../ink/ink331.xml"/><Relationship Id="rId7" Type="http://schemas.openxmlformats.org/officeDocument/2006/relationships/image" Target="../media/image168.png"/><Relationship Id="rId2" Type="http://schemas.openxmlformats.org/officeDocument/2006/relationships/image" Target="../media/image32.png"/><Relationship Id="rId16" Type="http://schemas.openxmlformats.org/officeDocument/2006/relationships/customXml" Target="../ink/ink318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3.xml"/><Relationship Id="rId11" Type="http://schemas.openxmlformats.org/officeDocument/2006/relationships/image" Target="../media/image170.png"/><Relationship Id="rId24" Type="http://schemas.openxmlformats.org/officeDocument/2006/relationships/customXml" Target="../ink/ink322.xml"/><Relationship Id="rId32" Type="http://schemas.openxmlformats.org/officeDocument/2006/relationships/customXml" Target="../ink/ink326.xml"/><Relationship Id="rId37" Type="http://schemas.openxmlformats.org/officeDocument/2006/relationships/image" Target="../media/image183.png"/><Relationship Id="rId40" Type="http://schemas.openxmlformats.org/officeDocument/2006/relationships/customXml" Target="../ink/ink330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4.xml"/><Relationship Id="rId36" Type="http://schemas.openxmlformats.org/officeDocument/2006/relationships/customXml" Target="../ink/ink328.xml"/><Relationship Id="rId10" Type="http://schemas.openxmlformats.org/officeDocument/2006/relationships/customXml" Target="../ink/ink315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2.xml"/><Relationship Id="rId4" Type="http://schemas.openxmlformats.org/officeDocument/2006/relationships/customXml" Target="../ink/ink312.xml"/><Relationship Id="rId9" Type="http://schemas.openxmlformats.org/officeDocument/2006/relationships/image" Target="../media/image169.png"/><Relationship Id="rId14" Type="http://schemas.openxmlformats.org/officeDocument/2006/relationships/customXml" Target="../ink/ink317.xml"/><Relationship Id="rId22" Type="http://schemas.openxmlformats.org/officeDocument/2006/relationships/customXml" Target="../ink/ink321.xml"/><Relationship Id="rId27" Type="http://schemas.openxmlformats.org/officeDocument/2006/relationships/image" Target="../media/image178.png"/><Relationship Id="rId30" Type="http://schemas.openxmlformats.org/officeDocument/2006/relationships/customXml" Target="../ink/ink325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4.xml"/><Relationship Id="rId3" Type="http://schemas.openxmlformats.org/officeDocument/2006/relationships/image" Target="../media/image33.png"/><Relationship Id="rId12" Type="http://schemas.openxmlformats.org/officeDocument/2006/relationships/customXml" Target="../ink/ink316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9.xml"/><Relationship Id="rId20" Type="http://schemas.openxmlformats.org/officeDocument/2006/relationships/customXml" Target="../ink/ink320.xml"/><Relationship Id="rId41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8.xml"/><Relationship Id="rId26" Type="http://schemas.openxmlformats.org/officeDocument/2006/relationships/image" Target="../media/image205.png"/><Relationship Id="rId3" Type="http://schemas.openxmlformats.org/officeDocument/2006/relationships/customXml" Target="../ink/ink333.xml"/><Relationship Id="rId21" Type="http://schemas.openxmlformats.org/officeDocument/2006/relationships/customXml" Target="../ink/ink341.xml"/><Relationship Id="rId7" Type="http://schemas.openxmlformats.org/officeDocument/2006/relationships/customXml" Target="../ink/ink335.xml"/><Relationship Id="rId12" Type="http://schemas.openxmlformats.org/officeDocument/2006/relationships/image" Target="../media/image351.png"/><Relationship Id="rId17" Type="http://schemas.openxmlformats.org/officeDocument/2006/relationships/customXml" Target="../ink/ink340.xml"/><Relationship Id="rId25" Type="http://schemas.openxmlformats.org/officeDocument/2006/relationships/customXml" Target="../ink/ink343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7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23" Type="http://schemas.openxmlformats.org/officeDocument/2006/relationships/customXml" Target="../ink/ink342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6.xml"/><Relationship Id="rId4" Type="http://schemas.openxmlformats.org/officeDocument/2006/relationships/image" Target="../media/image1311.png"/><Relationship Id="rId9" Type="http://schemas.openxmlformats.org/officeDocument/2006/relationships/customXml" Target="../ink/ink336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4.xml"/><Relationship Id="rId30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347.xml"/><Relationship Id="rId7" Type="http://schemas.openxmlformats.org/officeDocument/2006/relationships/customXml" Target="../ink/ink34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348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5.xml"/><Relationship Id="rId26" Type="http://schemas.openxmlformats.org/officeDocument/2006/relationships/image" Target="../media/image205.png"/><Relationship Id="rId3" Type="http://schemas.openxmlformats.org/officeDocument/2006/relationships/customXml" Target="../ink/ink350.xml"/><Relationship Id="rId21" Type="http://schemas.openxmlformats.org/officeDocument/2006/relationships/customXml" Target="../ink/ink358.xml"/><Relationship Id="rId7" Type="http://schemas.openxmlformats.org/officeDocument/2006/relationships/customXml" Target="../ink/ink352.xml"/><Relationship Id="rId12" Type="http://schemas.openxmlformats.org/officeDocument/2006/relationships/image" Target="../media/image351.png"/><Relationship Id="rId17" Type="http://schemas.openxmlformats.org/officeDocument/2006/relationships/customXml" Target="../ink/ink357.xml"/><Relationship Id="rId25" Type="http://schemas.openxmlformats.org/officeDocument/2006/relationships/customXml" Target="../ink/ink360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54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51.xml"/><Relationship Id="rId15" Type="http://schemas.openxmlformats.org/officeDocument/2006/relationships/customXml" Target="../ink/ink356.xml"/><Relationship Id="rId23" Type="http://schemas.openxmlformats.org/officeDocument/2006/relationships/customXml" Target="../ink/ink359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63.xml"/><Relationship Id="rId4" Type="http://schemas.openxmlformats.org/officeDocument/2006/relationships/image" Target="../media/image1311.png"/><Relationship Id="rId9" Type="http://schemas.openxmlformats.org/officeDocument/2006/relationships/customXml" Target="../ink/ink353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61.xml"/><Relationship Id="rId30" Type="http://schemas.openxmlformats.org/officeDocument/2006/relationships/image" Target="../media/image207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9.xml"/><Relationship Id="rId18" Type="http://schemas.openxmlformats.org/officeDocument/2006/relationships/customXml" Target="../ink/ink371.xml"/><Relationship Id="rId26" Type="http://schemas.openxmlformats.org/officeDocument/2006/relationships/customXml" Target="../ink/ink375.xml"/><Relationship Id="rId21" Type="http://schemas.openxmlformats.org/officeDocument/2006/relationships/image" Target="../media/image37.png"/><Relationship Id="rId34" Type="http://schemas.openxmlformats.org/officeDocument/2006/relationships/customXml" Target="../ink/ink379.xml"/><Relationship Id="rId7" Type="http://schemas.openxmlformats.org/officeDocument/2006/relationships/customXml" Target="../ink/ink366.xml"/><Relationship Id="rId12" Type="http://schemas.openxmlformats.org/officeDocument/2006/relationships/image" Target="../media/image351.png"/><Relationship Id="rId17" Type="http://schemas.openxmlformats.org/officeDocument/2006/relationships/image" Target="../media/image6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64.xml"/><Relationship Id="rId16" Type="http://schemas.openxmlformats.org/officeDocument/2006/relationships/image" Target="../media/image200.png"/><Relationship Id="rId20" Type="http://schemas.openxmlformats.org/officeDocument/2006/relationships/customXml" Target="../ink/ink372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8.xml"/><Relationship Id="rId24" Type="http://schemas.openxmlformats.org/officeDocument/2006/relationships/customXml" Target="../ink/ink374.xml"/><Relationship Id="rId32" Type="http://schemas.openxmlformats.org/officeDocument/2006/relationships/customXml" Target="../ink/ink378.xml"/><Relationship Id="rId5" Type="http://schemas.openxmlformats.org/officeDocument/2006/relationships/customXml" Target="../ink/ink365.xml"/><Relationship Id="rId15" Type="http://schemas.openxmlformats.org/officeDocument/2006/relationships/customXml" Target="../ink/ink370.xml"/><Relationship Id="rId23" Type="http://schemas.openxmlformats.org/officeDocument/2006/relationships/image" Target="../media/image381.png"/><Relationship Id="rId28" Type="http://schemas.openxmlformats.org/officeDocument/2006/relationships/customXml" Target="../ink/ink376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7.xml"/><Relationship Id="rId14" Type="http://schemas.openxmlformats.org/officeDocument/2006/relationships/image" Target="../media/image199.png"/><Relationship Id="rId22" Type="http://schemas.openxmlformats.org/officeDocument/2006/relationships/customXml" Target="../ink/ink373.xml"/><Relationship Id="rId27" Type="http://schemas.openxmlformats.org/officeDocument/2006/relationships/image" Target="../media/image401.png"/><Relationship Id="rId30" Type="http://schemas.openxmlformats.org/officeDocument/2006/relationships/customXml" Target="../ink/ink377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7.xml"/><Relationship Id="rId26" Type="http://schemas.openxmlformats.org/officeDocument/2006/relationships/customXml" Target="../ink/ink39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5.xml"/><Relationship Id="rId42" Type="http://schemas.openxmlformats.org/officeDocument/2006/relationships/customXml" Target="../ink/ink399.xml"/><Relationship Id="rId7" Type="http://schemas.openxmlformats.org/officeDocument/2006/relationships/image" Target="../media/image168.png"/><Relationship Id="rId2" Type="http://schemas.openxmlformats.org/officeDocument/2006/relationships/image" Target="../media/image32.png"/><Relationship Id="rId16" Type="http://schemas.openxmlformats.org/officeDocument/2006/relationships/customXml" Target="../ink/ink38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1.xml"/><Relationship Id="rId11" Type="http://schemas.openxmlformats.org/officeDocument/2006/relationships/image" Target="../media/image170.png"/><Relationship Id="rId24" Type="http://schemas.openxmlformats.org/officeDocument/2006/relationships/customXml" Target="../ink/ink390.xml"/><Relationship Id="rId32" Type="http://schemas.openxmlformats.org/officeDocument/2006/relationships/customXml" Target="../ink/ink394.xml"/><Relationship Id="rId37" Type="http://schemas.openxmlformats.org/officeDocument/2006/relationships/image" Target="../media/image183.png"/><Relationship Id="rId40" Type="http://schemas.openxmlformats.org/officeDocument/2006/relationships/customXml" Target="../ink/ink39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92.xml"/><Relationship Id="rId36" Type="http://schemas.openxmlformats.org/officeDocument/2006/relationships/customXml" Target="../ink/ink396.xml"/><Relationship Id="rId10" Type="http://schemas.openxmlformats.org/officeDocument/2006/relationships/customXml" Target="../ink/ink38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400.xml"/><Relationship Id="rId4" Type="http://schemas.openxmlformats.org/officeDocument/2006/relationships/customXml" Target="../ink/ink380.xml"/><Relationship Id="rId9" Type="http://schemas.openxmlformats.org/officeDocument/2006/relationships/image" Target="../media/image169.png"/><Relationship Id="rId14" Type="http://schemas.openxmlformats.org/officeDocument/2006/relationships/customXml" Target="../ink/ink385.xml"/><Relationship Id="rId22" Type="http://schemas.openxmlformats.org/officeDocument/2006/relationships/customXml" Target="../ink/ink389.xml"/><Relationship Id="rId27" Type="http://schemas.openxmlformats.org/officeDocument/2006/relationships/image" Target="../media/image178.png"/><Relationship Id="rId30" Type="http://schemas.openxmlformats.org/officeDocument/2006/relationships/customXml" Target="../ink/ink39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82.xml"/><Relationship Id="rId3" Type="http://schemas.openxmlformats.org/officeDocument/2006/relationships/image" Target="../media/image33.png"/><Relationship Id="rId12" Type="http://schemas.openxmlformats.org/officeDocument/2006/relationships/customXml" Target="../ink/ink38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7.xml"/><Relationship Id="rId20" Type="http://schemas.openxmlformats.org/officeDocument/2006/relationships/customXml" Target="../ink/ink388.xml"/><Relationship Id="rId41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6.xml"/><Relationship Id="rId18" Type="http://schemas.openxmlformats.org/officeDocument/2006/relationships/image" Target="../media/image54.png"/><Relationship Id="rId3" Type="http://schemas.openxmlformats.org/officeDocument/2006/relationships/customXml" Target="../ink/ink401.xml"/><Relationship Id="rId7" Type="http://schemas.openxmlformats.org/officeDocument/2006/relationships/customXml" Target="../ink/ink403.xml"/><Relationship Id="rId12" Type="http://schemas.openxmlformats.org/officeDocument/2006/relationships/image" Target="../media/image510.png"/><Relationship Id="rId17" Type="http://schemas.openxmlformats.org/officeDocument/2006/relationships/customXml" Target="../ink/ink408.xml"/><Relationship Id="rId2" Type="http://schemas.openxmlformats.org/officeDocument/2006/relationships/image" Target="../media/image6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5.xml"/><Relationship Id="rId5" Type="http://schemas.openxmlformats.org/officeDocument/2006/relationships/customXml" Target="../ink/ink402.xml"/><Relationship Id="rId15" Type="http://schemas.openxmlformats.org/officeDocument/2006/relationships/customXml" Target="../ink/ink407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404.xml"/><Relationship Id="rId14" Type="http://schemas.openxmlformats.org/officeDocument/2006/relationships/image" Target="../media/image5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14.xml"/><Relationship Id="rId18" Type="http://schemas.openxmlformats.org/officeDocument/2006/relationships/image" Target="../media/image54.png"/><Relationship Id="rId3" Type="http://schemas.openxmlformats.org/officeDocument/2006/relationships/customXml" Target="../ink/ink409.xml"/><Relationship Id="rId7" Type="http://schemas.openxmlformats.org/officeDocument/2006/relationships/customXml" Target="../ink/ink411.xml"/><Relationship Id="rId12" Type="http://schemas.openxmlformats.org/officeDocument/2006/relationships/image" Target="../media/image510.png"/><Relationship Id="rId17" Type="http://schemas.openxmlformats.org/officeDocument/2006/relationships/customXml" Target="../ink/ink416.xml"/><Relationship Id="rId2" Type="http://schemas.openxmlformats.org/officeDocument/2006/relationships/image" Target="../media/image6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13.xml"/><Relationship Id="rId5" Type="http://schemas.openxmlformats.org/officeDocument/2006/relationships/customXml" Target="../ink/ink410.xml"/><Relationship Id="rId15" Type="http://schemas.openxmlformats.org/officeDocument/2006/relationships/customXml" Target="../ink/ink415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412.xml"/><Relationship Id="rId14" Type="http://schemas.openxmlformats.org/officeDocument/2006/relationships/image" Target="../media/image5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3.xml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customXml" Target="../ink/ink436.xml"/><Relationship Id="rId21" Type="http://schemas.openxmlformats.org/officeDocument/2006/relationships/customXml" Target="../ink/ink427.xml"/><Relationship Id="rId34" Type="http://schemas.openxmlformats.org/officeDocument/2006/relationships/image" Target="../media/image69.png"/><Relationship Id="rId7" Type="http://schemas.openxmlformats.org/officeDocument/2006/relationships/customXml" Target="../ink/ink420.xml"/><Relationship Id="rId12" Type="http://schemas.openxmlformats.org/officeDocument/2006/relationships/image" Target="../media/image58.png"/><Relationship Id="rId17" Type="http://schemas.openxmlformats.org/officeDocument/2006/relationships/customXml" Target="../ink/ink425.xml"/><Relationship Id="rId25" Type="http://schemas.openxmlformats.org/officeDocument/2006/relationships/customXml" Target="../ink/ink429.xml"/><Relationship Id="rId33" Type="http://schemas.openxmlformats.org/officeDocument/2006/relationships/customXml" Target="../ink/ink433.xml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29" Type="http://schemas.openxmlformats.org/officeDocument/2006/relationships/customXml" Target="../ink/ink4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422.xml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37" Type="http://schemas.openxmlformats.org/officeDocument/2006/relationships/customXml" Target="../ink/ink435.xml"/><Relationship Id="rId40" Type="http://schemas.openxmlformats.org/officeDocument/2006/relationships/image" Target="../media/image72.png"/><Relationship Id="rId5" Type="http://schemas.openxmlformats.org/officeDocument/2006/relationships/customXml" Target="../ink/ink419.xml"/><Relationship Id="rId15" Type="http://schemas.openxmlformats.org/officeDocument/2006/relationships/customXml" Target="../ink/ink424.xml"/><Relationship Id="rId23" Type="http://schemas.openxmlformats.org/officeDocument/2006/relationships/customXml" Target="../ink/ink428.xml"/><Relationship Id="rId28" Type="http://schemas.openxmlformats.org/officeDocument/2006/relationships/image" Target="../media/image66.png"/><Relationship Id="rId36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customXml" Target="../ink/ink426.xml"/><Relationship Id="rId31" Type="http://schemas.openxmlformats.org/officeDocument/2006/relationships/customXml" Target="../ink/ink432.xml"/><Relationship Id="rId4" Type="http://schemas.openxmlformats.org/officeDocument/2006/relationships/image" Target="../media/image52.png"/><Relationship Id="rId9" Type="http://schemas.openxmlformats.org/officeDocument/2006/relationships/customXml" Target="../ink/ink421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430.xml"/><Relationship Id="rId30" Type="http://schemas.openxmlformats.org/officeDocument/2006/relationships/image" Target="../media/image67.png"/><Relationship Id="rId35" Type="http://schemas.openxmlformats.org/officeDocument/2006/relationships/customXml" Target="../ink/ink434.xml"/><Relationship Id="rId8" Type="http://schemas.openxmlformats.org/officeDocument/2006/relationships/image" Target="../media/image56.png"/><Relationship Id="rId3" Type="http://schemas.openxmlformats.org/officeDocument/2006/relationships/customXml" Target="../ink/ink4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thjuarez/Digitz" TargetMode="External"/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aka.ms/batchaidoc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0EEDD-9CF7-4E0E-BE22-CBAF0AA4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1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46709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0FB08BE-D723-478C-AA63-1AC5FC64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3" y="338955"/>
            <a:ext cx="6469901" cy="6095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14:cNvPr>
              <p14:cNvContentPartPr/>
              <p14:nvPr/>
            </p14:nvContentPartPr>
            <p14:xfrm>
              <a:off x="4188236" y="5581229"/>
              <a:ext cx="7114103" cy="794675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235" y="5563225"/>
                <a:ext cx="7167744" cy="83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A6E8B8-930E-4CC2-8F0A-D660D961F19A}"/>
                  </a:ext>
                </a:extLst>
              </p14:cNvPr>
              <p14:cNvContentPartPr/>
              <p14:nvPr/>
            </p14:nvContentPartPr>
            <p14:xfrm>
              <a:off x="4103338" y="3336322"/>
              <a:ext cx="4424269" cy="928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A6E8B8-930E-4CC2-8F0A-D660D961F1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7339" y="3300322"/>
                <a:ext cx="4495907" cy="9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7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DEUX!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B8848-6EAB-46C6-9FA6-A36A9FEC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9" y="251140"/>
            <a:ext cx="6197673" cy="63557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14:cNvPr>
              <p14:cNvContentPartPr/>
              <p14:nvPr/>
            </p14:nvContentPartPr>
            <p14:xfrm>
              <a:off x="4524622" y="5045853"/>
              <a:ext cx="7114103" cy="794675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275477-BBC5-44C9-9F18-B3E9D7A04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8621" y="5027849"/>
                <a:ext cx="7167744" cy="83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205389-43D8-4C58-9C32-A8CABB7E888C}"/>
                  </a:ext>
                </a:extLst>
              </p14:cNvPr>
              <p14:cNvContentPartPr/>
              <p14:nvPr/>
            </p14:nvContentPartPr>
            <p14:xfrm>
              <a:off x="4563845" y="5958155"/>
              <a:ext cx="6639071" cy="746233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205389-43D8-4C58-9C32-A8CABB7E88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5845" y="5940156"/>
                <a:ext cx="6674711" cy="78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8570634-659A-4FB2-B12F-F2CE8298091D}"/>
                  </a:ext>
                </a:extLst>
              </p14:cNvPr>
              <p14:cNvContentPartPr/>
              <p14:nvPr/>
            </p14:nvContentPartPr>
            <p14:xfrm>
              <a:off x="4378133" y="2964960"/>
              <a:ext cx="4424269" cy="928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8570634-659A-4FB2-B12F-F2CE829809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2134" y="2928960"/>
                <a:ext cx="4495907" cy="9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6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916F-210C-4044-9518-2D43AFF07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BA9BE-2569-4E64-8ABB-6B7ACD4A8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not just use </a:t>
            </a:r>
            <a:r>
              <a:rPr lang="en-US" dirty="0" err="1"/>
              <a:t>numpy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934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9493-75CA-4041-902D-D14517BF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552E-6F22-433D-A326-E80CC3D7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  <a:p>
            <a:r>
              <a:rPr lang="en-US" dirty="0" err="1"/>
              <a:t>DataSets</a:t>
            </a:r>
            <a:endParaRPr lang="en-US" dirty="0"/>
          </a:p>
          <a:p>
            <a:r>
              <a:rPr lang="en-US" dirty="0" err="1"/>
              <a:t>DataLoaders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TROIS!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Tensors, </a:t>
            </a:r>
            <a:r>
              <a:rPr lang="en-US" dirty="0" err="1"/>
              <a:t>DataSet’s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r>
              <a:rPr lang="en-US" dirty="0"/>
              <a:t> – let’s do it again but with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2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– PART QUATRO!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basically the same but with a bigger Tensors</a:t>
            </a:r>
          </a:p>
        </p:txBody>
      </p:sp>
    </p:spTree>
    <p:extLst>
      <p:ext uri="{BB962C8B-B14F-4D97-AF65-F5344CB8AC3E}">
        <p14:creationId xmlns:p14="http://schemas.microsoft.com/office/powerpoint/2010/main" val="4273523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5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1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5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DEE9FB-FD28-4ADF-BB78-C3857BF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72" y="1052557"/>
            <a:ext cx="10421257" cy="47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EAB2-E304-4241-B4F7-4EC91CFA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autograd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F4D36-5F95-47B2-A9E0-BAA82C372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magic sauce</a:t>
            </a:r>
          </a:p>
        </p:txBody>
      </p:sp>
    </p:spTree>
    <p:extLst>
      <p:ext uri="{BB962C8B-B14F-4D97-AF65-F5344CB8AC3E}">
        <p14:creationId xmlns:p14="http://schemas.microsoft.com/office/powerpoint/2010/main" val="23912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5879-D0E0-497D-8F00-0378830D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graph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C1F2CBC-F47D-4B76-B2DC-D855FEDF4F4F}"/>
                  </a:ext>
                </a:extLst>
              </p14:cNvPr>
              <p14:cNvContentPartPr/>
              <p14:nvPr/>
            </p14:nvContentPartPr>
            <p14:xfrm>
              <a:off x="2204754" y="3764671"/>
              <a:ext cx="542880" cy="599658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C1F2CBC-F47D-4B76-B2DC-D855FEDF4F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6754" y="3746674"/>
                <a:ext cx="578520" cy="635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456FA3-C95C-4563-97A4-C0B3031B1BDE}"/>
                  </a:ext>
                </a:extLst>
              </p14:cNvPr>
              <p14:cNvContentPartPr/>
              <p14:nvPr/>
            </p14:nvContentPartPr>
            <p14:xfrm>
              <a:off x="425057" y="6233276"/>
              <a:ext cx="481320" cy="546642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456FA3-C95C-4563-97A4-C0B3031B1B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057" y="6215283"/>
                <a:ext cx="516960" cy="58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597D0C0-1C25-444A-8614-375344F29605}"/>
                  </a:ext>
                </a:extLst>
              </p14:cNvPr>
              <p14:cNvContentPartPr/>
              <p14:nvPr/>
            </p14:nvContentPartPr>
            <p14:xfrm>
              <a:off x="1967179" y="6328204"/>
              <a:ext cx="303480" cy="356786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597D0C0-1C25-444A-8614-375344F296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9179" y="6310203"/>
                <a:ext cx="339120" cy="39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A9B54B6-73BC-4871-92EC-80B152A1FFEE}"/>
                  </a:ext>
                </a:extLst>
              </p14:cNvPr>
              <p14:cNvContentPartPr/>
              <p14:nvPr/>
            </p14:nvContentPartPr>
            <p14:xfrm>
              <a:off x="741002" y="4716151"/>
              <a:ext cx="1314360" cy="1352992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A9B54B6-73BC-4871-92EC-80B152A1FF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002" y="4698150"/>
                <a:ext cx="1350000" cy="138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D746332-31C1-479F-AE8E-F67E86BA199D}"/>
                  </a:ext>
                </a:extLst>
              </p14:cNvPr>
              <p14:cNvContentPartPr/>
              <p14:nvPr/>
            </p14:nvContentPartPr>
            <p14:xfrm>
              <a:off x="2861763" y="4307551"/>
              <a:ext cx="793440" cy="1451502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D746332-31C1-479F-AE8E-F67E86BA19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3763" y="4289556"/>
                <a:ext cx="829080" cy="1487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49B2933-2FFB-4A75-B177-3150B8973DB3}"/>
                  </a:ext>
                </a:extLst>
              </p14:cNvPr>
              <p14:cNvContentPartPr/>
              <p14:nvPr/>
            </p14:nvContentPartPr>
            <p14:xfrm>
              <a:off x="3636475" y="6069143"/>
              <a:ext cx="304200" cy="559538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49B2933-2FFB-4A75-B177-3150B8973D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8496" y="6051140"/>
                <a:ext cx="339798" cy="595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D015FE7-E43C-48D8-B2FB-00D2D1918EC1}"/>
                  </a:ext>
                </a:extLst>
              </p14:cNvPr>
              <p14:cNvContentPartPr/>
              <p14:nvPr/>
            </p14:nvContentPartPr>
            <p14:xfrm>
              <a:off x="1844059" y="4364329"/>
              <a:ext cx="246240" cy="266156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D015FE7-E43C-48D8-B2FB-00D2D1918EC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26033" y="4346345"/>
                <a:ext cx="281932" cy="301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4B9958-6B1B-4002-B0F9-FB7DD65B9BB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6412539" y="2776927"/>
              <a:ext cx="5136203" cy="1872291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4B9958-6B1B-4002-B0F9-FB7DD65B9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76541" y="2740928"/>
                <a:ext cx="5207839" cy="1943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FB1F87-0874-41C6-B938-14E250C4C62A}"/>
                  </a:ext>
                </a:extLst>
              </p14:cNvPr>
              <p14:cNvContentPartPr/>
              <p14:nvPr/>
            </p14:nvContentPartPr>
            <p14:xfrm>
              <a:off x="3985049" y="1351389"/>
              <a:ext cx="612000" cy="525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FB1F87-0874-41C6-B938-14E250C4C6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67038" y="1333389"/>
                <a:ext cx="647661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F716CB-7944-48B3-9F3A-BEB248EC9430}"/>
                  </a:ext>
                </a:extLst>
              </p14:cNvPr>
              <p14:cNvContentPartPr/>
              <p14:nvPr/>
            </p14:nvContentPartPr>
            <p14:xfrm>
              <a:off x="4206261" y="1646407"/>
              <a:ext cx="54000" cy="68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F716CB-7944-48B3-9F3A-BEB248EC94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88380" y="1628407"/>
                <a:ext cx="89404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B925B4-99D9-49F4-8527-D4238F002E68}"/>
                  </a:ext>
                </a:extLst>
              </p14:cNvPr>
              <p14:cNvContentPartPr/>
              <p14:nvPr/>
            </p14:nvContentPartPr>
            <p14:xfrm>
              <a:off x="3923849" y="144097"/>
              <a:ext cx="734400" cy="653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B925B4-99D9-49F4-8527-D4238F002E6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05858" y="126097"/>
                <a:ext cx="770023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F5B0AB-3C5D-49E7-A684-7A4A6F57055E}"/>
                  </a:ext>
                </a:extLst>
              </p14:cNvPr>
              <p14:cNvContentPartPr/>
              <p14:nvPr/>
            </p14:nvContentPartPr>
            <p14:xfrm>
              <a:off x="3056875" y="2827951"/>
              <a:ext cx="555840" cy="52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F5B0AB-3C5D-49E7-A684-7A4A6F5705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38875" y="2809951"/>
                <a:ext cx="5914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0C76A0-3722-4899-A992-D1599F6F0CC0}"/>
                  </a:ext>
                </a:extLst>
              </p14:cNvPr>
              <p14:cNvContentPartPr/>
              <p14:nvPr/>
            </p14:nvContentPartPr>
            <p14:xfrm>
              <a:off x="2792345" y="3515911"/>
              <a:ext cx="210889" cy="213979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0C76A0-3722-4899-A992-D1599F6F0CC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4351" y="3497930"/>
                <a:ext cx="246517" cy="249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1F6760-97C7-47D4-AB5B-96C7869485CD}"/>
                  </a:ext>
                </a:extLst>
              </p14:cNvPr>
              <p14:cNvContentPartPr/>
              <p14:nvPr/>
            </p14:nvContentPartPr>
            <p14:xfrm>
              <a:off x="3550795" y="3596551"/>
              <a:ext cx="381240" cy="336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1F6760-97C7-47D4-AB5B-96C7869485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32795" y="3578551"/>
                <a:ext cx="416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D839FC5-E42A-459A-A3BA-51C2BEC0D0F1}"/>
                  </a:ext>
                </a:extLst>
              </p14:cNvPr>
              <p14:cNvContentPartPr/>
              <p14:nvPr/>
            </p14:nvContentPartPr>
            <p14:xfrm>
              <a:off x="3950755" y="4139071"/>
              <a:ext cx="223920" cy="577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D839FC5-E42A-459A-A3BA-51C2BEC0D0F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2755" y="4121071"/>
                <a:ext cx="25956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EC799C-ECB8-4763-B8E5-74CE910A9914}"/>
                  </a:ext>
                </a:extLst>
              </p14:cNvPr>
              <p14:cNvContentPartPr/>
              <p14:nvPr/>
            </p14:nvContentPartPr>
            <p14:xfrm>
              <a:off x="4698835" y="2078791"/>
              <a:ext cx="397080" cy="504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EC799C-ECB8-4763-B8E5-74CE910A991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80835" y="2060791"/>
                <a:ext cx="4327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DB6341-64ED-4944-B5D4-925766857209}"/>
                  </a:ext>
                </a:extLst>
              </p14:cNvPr>
              <p14:cNvContentPartPr/>
              <p14:nvPr/>
            </p14:nvContentPartPr>
            <p14:xfrm>
              <a:off x="5267275" y="2817511"/>
              <a:ext cx="316440" cy="269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DB6341-64ED-4944-B5D4-92576685720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49275" y="2799511"/>
                <a:ext cx="352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DAF2BD-30A1-4531-8454-8CE57AAA302B}"/>
                  </a:ext>
                </a:extLst>
              </p14:cNvPr>
              <p14:cNvContentPartPr/>
              <p14:nvPr/>
            </p14:nvContentPartPr>
            <p14:xfrm>
              <a:off x="3568435" y="2015791"/>
              <a:ext cx="372240" cy="630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DAF2BD-30A1-4531-8454-8CE57AAA30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50435" y="1997791"/>
                <a:ext cx="4078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6385E6-72B1-4287-ADED-9178FDA72C7B}"/>
                  </a:ext>
                </a:extLst>
              </p14:cNvPr>
              <p14:cNvContentPartPr/>
              <p14:nvPr/>
            </p14:nvContentPartPr>
            <p14:xfrm>
              <a:off x="4255898" y="970979"/>
              <a:ext cx="16200" cy="2170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6385E6-72B1-4287-ADED-9178FDA72C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37898" y="952979"/>
                <a:ext cx="51840" cy="2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283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understanding the learning process</a:t>
            </a:r>
          </a:p>
          <a:p>
            <a:pPr lvl="1"/>
            <a:r>
              <a:rPr lang="en-US" dirty="0"/>
              <a:t>input </a:t>
            </a:r>
            <a:r>
              <a:rPr lang="en-US" dirty="0">
                <a:latin typeface="Consolas" panose="020B0609020204030204" pitchFamily="49" charset="0"/>
              </a:rPr>
              <a:t>(x, y)</a:t>
            </a:r>
          </a:p>
          <a:p>
            <a:pPr lvl="1"/>
            <a:r>
              <a:rPr lang="en-US" dirty="0"/>
              <a:t>model function </a:t>
            </a:r>
            <a:r>
              <a:rPr lang="en-US" dirty="0">
                <a:latin typeface="Consolas" panose="020B0609020204030204" pitchFamily="49" charset="0"/>
              </a:rPr>
              <a:t>(linear, </a:t>
            </a:r>
            <a:r>
              <a:rPr lang="en-US" dirty="0" err="1">
                <a:latin typeface="Consolas" panose="020B0609020204030204" pitchFamily="49" charset="0"/>
              </a:rPr>
              <a:t>mlp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cnn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cost function </a:t>
            </a:r>
            <a:r>
              <a:rPr lang="en-US" dirty="0">
                <a:latin typeface="Consolas" panose="020B0609020204030204" pitchFamily="49" charset="0"/>
              </a:rPr>
              <a:t>(mean squared error, cross entropy loss)</a:t>
            </a:r>
          </a:p>
          <a:p>
            <a:pPr lvl="1"/>
            <a:r>
              <a:rPr lang="en-US" dirty="0"/>
              <a:t>optimization method </a:t>
            </a:r>
            <a:r>
              <a:rPr lang="en-US" dirty="0">
                <a:latin typeface="Consolas" panose="020B0609020204030204" pitchFamily="49" charset="0"/>
              </a:rPr>
              <a:t>(gradient descent, </a:t>
            </a:r>
            <a:r>
              <a:rPr lang="en-US" dirty="0" err="1">
                <a:latin typeface="Consolas" panose="020B0609020204030204" pitchFamily="49" charset="0"/>
              </a:rPr>
              <a:t>adam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Networks</a:t>
            </a:r>
          </a:p>
          <a:p>
            <a:pPr lvl="1"/>
            <a:r>
              <a:rPr lang="en-US" dirty="0" err="1"/>
              <a:t>Autograd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hlinkClick r:id="rId3"/>
              </a:rPr>
              <a:t>https://aka.ms/aidevdocs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hlinkClick r:id="rId4"/>
              </a:rPr>
              <a:t>https://aka.ms/cogsvcs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hlinkClick r:id="rId5"/>
              </a:rPr>
              <a:t>https://aka.ms/azuremldocs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hlinkClick r:id="rId6"/>
              </a:rPr>
              <a:t>https://aka.ms/dlvmdocs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Batch AI – </a:t>
            </a:r>
            <a:r>
              <a:rPr lang="en-US" dirty="0">
                <a:hlinkClick r:id="rId7"/>
              </a:rPr>
              <a:t>https://aka.ms/batchaidocs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8"/>
              </a:rPr>
              <a:t>https://github.com/sethjuarez/Digitz</a:t>
            </a:r>
            <a:r>
              <a:rPr lang="en-US" dirty="0"/>
              <a:t>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468</Words>
  <Application>Microsoft Office PowerPoint</Application>
  <PresentationFormat>Widescreen</PresentationFormat>
  <Paragraphs>138</Paragraphs>
  <Slides>66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Courier New</vt:lpstr>
      <vt:lpstr>Segoe UI Light</vt:lpstr>
      <vt:lpstr>Segoe UI Semilight</vt:lpstr>
      <vt:lpstr>Office Theme</vt:lpstr>
      <vt:lpstr>Deep Learning with PyTorch</vt:lpstr>
      <vt:lpstr>PowerPoint Presentation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it out!</vt:lpstr>
      <vt:lpstr>PowerPoint Presentation</vt:lpstr>
      <vt:lpstr>PowerPoint Presentation</vt:lpstr>
      <vt:lpstr>PowerPoint Presentation</vt:lpstr>
      <vt:lpstr>PowerPoint Presentation</vt:lpstr>
      <vt:lpstr>Let’s try it out – PART DEUX!</vt:lpstr>
      <vt:lpstr>PowerPoint Presentation</vt:lpstr>
      <vt:lpstr>PowerPoint Presentation</vt:lpstr>
      <vt:lpstr>PowerPoint Presentation</vt:lpstr>
      <vt:lpstr>PyTorch</vt:lpstr>
      <vt:lpstr>PyTorch</vt:lpstr>
      <vt:lpstr>Let’s try it out – PART TROIS!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look – PART QUATRO!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autograd</vt:lpstr>
      <vt:lpstr>graph</vt:lpstr>
      <vt:lpstr>make it!!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20</cp:revision>
  <dcterms:created xsi:type="dcterms:W3CDTF">2018-11-28T00:14:09Z</dcterms:created>
  <dcterms:modified xsi:type="dcterms:W3CDTF">2018-12-06T20:48:19Z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